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4"/>
  </p:notesMasterIdLst>
  <p:sldIdLst>
    <p:sldId id="374" r:id="rId2"/>
    <p:sldId id="257" r:id="rId3"/>
    <p:sldId id="263" r:id="rId4"/>
    <p:sldId id="376" r:id="rId5"/>
    <p:sldId id="264" r:id="rId6"/>
    <p:sldId id="377" r:id="rId7"/>
    <p:sldId id="259" r:id="rId8"/>
    <p:sldId id="382" r:id="rId9"/>
    <p:sldId id="383" r:id="rId10"/>
    <p:sldId id="384" r:id="rId11"/>
    <p:sldId id="386" r:id="rId12"/>
    <p:sldId id="387" r:id="rId13"/>
    <p:sldId id="388" r:id="rId14"/>
    <p:sldId id="389" r:id="rId15"/>
    <p:sldId id="390" r:id="rId16"/>
    <p:sldId id="391" r:id="rId17"/>
    <p:sldId id="392" r:id="rId18"/>
    <p:sldId id="393" r:id="rId19"/>
    <p:sldId id="394" r:id="rId20"/>
    <p:sldId id="395" r:id="rId21"/>
    <p:sldId id="396" r:id="rId22"/>
    <p:sldId id="397" r:id="rId23"/>
  </p:sldIdLst>
  <p:sldSz cx="12192000" cy="6858000"/>
  <p:notesSz cx="7010400" cy="9296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34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6" roundtripDataSignature="AMtx7mjlhcb7eeVtCH5H8tQPpDfA8DSiz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8D8"/>
    <a:srgbClr val="DDF6FF"/>
    <a:srgbClr val="FFFFFF"/>
    <a:srgbClr val="F0F9E7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CB6BFE-8C8F-F742-964E-950DE586D9F8}" v="721" dt="2025-02-20T16:53:11.473"/>
  </p1510:revLst>
</p1510:revInfo>
</file>

<file path=ppt/tableStyles.xml><?xml version="1.0" encoding="utf-8"?>
<a:tblStyleLst xmlns:a="http://schemas.openxmlformats.org/drawingml/2006/main" def="{FDCAFB62-ED48-4A9E-B98F-06298F1FC8B5}">
  <a:tblStyle styleId="{FDCAFB62-ED48-4A9E-B98F-06298F1FC8B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495"/>
    <p:restoredTop sz="94646"/>
  </p:normalViewPr>
  <p:slideViewPr>
    <p:cSldViewPr snapToGrid="0">
      <p:cViewPr varScale="1">
        <p:scale>
          <a:sx n="102" d="100"/>
          <a:sy n="102" d="100"/>
        </p:scale>
        <p:origin x="208" y="312"/>
      </p:cViewPr>
      <p:guideLst>
        <p:guide orient="horz" pos="134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handaker Foysal Haque" userId="a22eaf3d-ed8d-486f-a108-8fb3f3578691" providerId="ADAL" clId="{E114480E-F83E-F346-805F-9BC5E7AFAC65}"/>
    <pc:docChg chg="undo custSel modSld modMainMaster">
      <pc:chgData name="Khandaker Foysal Haque" userId="a22eaf3d-ed8d-486f-a108-8fb3f3578691" providerId="ADAL" clId="{E114480E-F83E-F346-805F-9BC5E7AFAC65}" dt="2025-02-13T18:29:12.542" v="834" actId="167"/>
      <pc:docMkLst>
        <pc:docMk/>
      </pc:docMkLst>
      <pc:sldChg chg="addSp modSp mod">
        <pc:chgData name="Khandaker Foysal Haque" userId="a22eaf3d-ed8d-486f-a108-8fb3f3578691" providerId="ADAL" clId="{E114480E-F83E-F346-805F-9BC5E7AFAC65}" dt="2025-02-13T18:29:12.542" v="834" actId="167"/>
        <pc:sldMkLst>
          <pc:docMk/>
          <pc:sldMk cId="0" sldId="257"/>
        </pc:sldMkLst>
        <pc:spChg chg="add mod">
          <ac:chgData name="Khandaker Foysal Haque" userId="a22eaf3d-ed8d-486f-a108-8fb3f3578691" providerId="ADAL" clId="{E114480E-F83E-F346-805F-9BC5E7AFAC65}" dt="2025-02-13T18:29:12.542" v="834" actId="167"/>
          <ac:spMkLst>
            <pc:docMk/>
            <pc:sldMk cId="0" sldId="257"/>
            <ac:spMk id="2" creationId="{C99ABCE1-3B61-FB21-908A-B66364F68A0B}"/>
          </ac:spMkLst>
        </pc:spChg>
        <pc:spChg chg="mod">
          <ac:chgData name="Khandaker Foysal Haque" userId="a22eaf3d-ed8d-486f-a108-8fb3f3578691" providerId="ADAL" clId="{E114480E-F83E-F346-805F-9BC5E7AFAC65}" dt="2025-02-13T18:18:21.026" v="817" actId="1076"/>
          <ac:spMkLst>
            <pc:docMk/>
            <pc:sldMk cId="0" sldId="257"/>
            <ac:spMk id="9" creationId="{69E41EA3-027A-CF98-3AF9-EF516A913D34}"/>
          </ac:spMkLst>
        </pc:spChg>
        <pc:spChg chg="mod">
          <ac:chgData name="Khandaker Foysal Haque" userId="a22eaf3d-ed8d-486f-a108-8fb3f3578691" providerId="ADAL" clId="{E114480E-F83E-F346-805F-9BC5E7AFAC65}" dt="2025-02-13T18:18:21.026" v="817" actId="1076"/>
          <ac:spMkLst>
            <pc:docMk/>
            <pc:sldMk cId="0" sldId="257"/>
            <ac:spMk id="10" creationId="{F83E5910-7DEF-51DE-19C0-82CAD542AEA9}"/>
          </ac:spMkLst>
        </pc:spChg>
        <pc:spChg chg="mod">
          <ac:chgData name="Khandaker Foysal Haque" userId="a22eaf3d-ed8d-486f-a108-8fb3f3578691" providerId="ADAL" clId="{E114480E-F83E-F346-805F-9BC5E7AFAC65}" dt="2025-02-13T18:15:55.091" v="761" actId="1076"/>
          <ac:spMkLst>
            <pc:docMk/>
            <pc:sldMk cId="0" sldId="257"/>
            <ac:spMk id="11" creationId="{872D08EC-72BC-DC31-814D-8834DAF43354}"/>
          </ac:spMkLst>
        </pc:spChg>
        <pc:spChg chg="mod">
          <ac:chgData name="Khandaker Foysal Haque" userId="a22eaf3d-ed8d-486f-a108-8fb3f3578691" providerId="ADAL" clId="{E114480E-F83E-F346-805F-9BC5E7AFAC65}" dt="2025-02-13T18:18:26.954" v="818" actId="1076"/>
          <ac:spMkLst>
            <pc:docMk/>
            <pc:sldMk cId="0" sldId="257"/>
            <ac:spMk id="12" creationId="{88815B11-49A1-1D25-E5AD-0655DCD9FC67}"/>
          </ac:spMkLst>
        </pc:spChg>
        <pc:picChg chg="mod">
          <ac:chgData name="Khandaker Foysal Haque" userId="a22eaf3d-ed8d-486f-a108-8fb3f3578691" providerId="ADAL" clId="{E114480E-F83E-F346-805F-9BC5E7AFAC65}" dt="2025-02-13T18:18:21.026" v="817" actId="1076"/>
          <ac:picMkLst>
            <pc:docMk/>
            <pc:sldMk cId="0" sldId="257"/>
            <ac:picMk id="6" creationId="{B38ADB36-034F-811C-E215-7F0812E5DD84}"/>
          </ac:picMkLst>
        </pc:picChg>
        <pc:picChg chg="mod">
          <ac:chgData name="Khandaker Foysal Haque" userId="a22eaf3d-ed8d-486f-a108-8fb3f3578691" providerId="ADAL" clId="{E114480E-F83E-F346-805F-9BC5E7AFAC65}" dt="2025-02-13T18:18:21.026" v="817" actId="1076"/>
          <ac:picMkLst>
            <pc:docMk/>
            <pc:sldMk cId="0" sldId="257"/>
            <ac:picMk id="7" creationId="{EBA9C33C-8236-8ED5-524B-35053C0A94DB}"/>
          </ac:picMkLst>
        </pc:picChg>
        <pc:picChg chg="mod">
          <ac:chgData name="Khandaker Foysal Haque" userId="a22eaf3d-ed8d-486f-a108-8fb3f3578691" providerId="ADAL" clId="{E114480E-F83E-F346-805F-9BC5E7AFAC65}" dt="2025-02-13T18:18:21.026" v="817" actId="1076"/>
          <ac:picMkLst>
            <pc:docMk/>
            <pc:sldMk cId="0" sldId="257"/>
            <ac:picMk id="8" creationId="{24D2073B-4750-423C-42E1-56A9C41DB1D5}"/>
          </ac:picMkLst>
        </pc:picChg>
        <pc:picChg chg="mod">
          <ac:chgData name="Khandaker Foysal Haque" userId="a22eaf3d-ed8d-486f-a108-8fb3f3578691" providerId="ADAL" clId="{E114480E-F83E-F346-805F-9BC5E7AFAC65}" dt="2025-02-13T18:18:21.026" v="817" actId="1076"/>
          <ac:picMkLst>
            <pc:docMk/>
            <pc:sldMk cId="0" sldId="257"/>
            <ac:picMk id="14" creationId="{9C1EFDFE-F64D-66D7-ABF9-AD193B2D6DCB}"/>
          </ac:picMkLst>
        </pc:picChg>
      </pc:sldChg>
      <pc:sldChg chg="addSp delSp modSp mod">
        <pc:chgData name="Khandaker Foysal Haque" userId="a22eaf3d-ed8d-486f-a108-8fb3f3578691" providerId="ADAL" clId="{E114480E-F83E-F346-805F-9BC5E7AFAC65}" dt="2025-02-13T17:47:35.741" v="715" actId="1076"/>
        <pc:sldMkLst>
          <pc:docMk/>
          <pc:sldMk cId="994185276" sldId="374"/>
        </pc:sldMkLst>
        <pc:spChg chg="add mod">
          <ac:chgData name="Khandaker Foysal Haque" userId="a22eaf3d-ed8d-486f-a108-8fb3f3578691" providerId="ADAL" clId="{E114480E-F83E-F346-805F-9BC5E7AFAC65}" dt="2025-02-13T17:42:24.796" v="688" actId="1076"/>
          <ac:spMkLst>
            <pc:docMk/>
            <pc:sldMk cId="994185276" sldId="374"/>
            <ac:spMk id="8" creationId="{0786C6FD-CAD7-1F11-556D-6E45CE068A9D}"/>
          </ac:spMkLst>
        </pc:spChg>
        <pc:spChg chg="mod">
          <ac:chgData name="Khandaker Foysal Haque" userId="a22eaf3d-ed8d-486f-a108-8fb3f3578691" providerId="ADAL" clId="{E114480E-F83E-F346-805F-9BC5E7AFAC65}" dt="2025-02-13T17:47:35.741" v="715" actId="1076"/>
          <ac:spMkLst>
            <pc:docMk/>
            <pc:sldMk cId="994185276" sldId="374"/>
            <ac:spMk id="21" creationId="{BAC6EB4A-C1D7-2E9D-2E69-5825E544A541}"/>
          </ac:spMkLst>
        </pc:spChg>
        <pc:picChg chg="add mod">
          <ac:chgData name="Khandaker Foysal Haque" userId="a22eaf3d-ed8d-486f-a108-8fb3f3578691" providerId="ADAL" clId="{E114480E-F83E-F346-805F-9BC5E7AFAC65}" dt="2025-02-13T17:47:21.038" v="714" actId="1076"/>
          <ac:picMkLst>
            <pc:docMk/>
            <pc:sldMk cId="994185276" sldId="374"/>
            <ac:picMk id="10" creationId="{6D46E236-73EF-DF5F-F17C-00EE3FCE9430}"/>
          </ac:picMkLst>
        </pc:picChg>
      </pc:sldChg>
      <pc:sldMasterChg chg="modSldLayout">
        <pc:chgData name="Khandaker Foysal Haque" userId="a22eaf3d-ed8d-486f-a108-8fb3f3578691" providerId="ADAL" clId="{E114480E-F83E-F346-805F-9BC5E7AFAC65}" dt="2025-02-13T17:50:58.601" v="717" actId="1076"/>
        <pc:sldMasterMkLst>
          <pc:docMk/>
          <pc:sldMasterMk cId="0" sldId="2147483648"/>
        </pc:sldMasterMkLst>
        <pc:sldLayoutChg chg="addSp delSp modSp mod">
          <pc:chgData name="Khandaker Foysal Haque" userId="a22eaf3d-ed8d-486f-a108-8fb3f3578691" providerId="ADAL" clId="{E114480E-F83E-F346-805F-9BC5E7AFAC65}" dt="2025-02-13T17:50:58.601" v="717" actId="1076"/>
          <pc:sldLayoutMkLst>
            <pc:docMk/>
            <pc:sldMasterMk cId="0" sldId="2147483648"/>
            <pc:sldLayoutMk cId="1382077309" sldId="2147483653"/>
          </pc:sldLayoutMkLst>
          <pc:picChg chg="add mod">
            <ac:chgData name="Khandaker Foysal Haque" userId="a22eaf3d-ed8d-486f-a108-8fb3f3578691" providerId="ADAL" clId="{E114480E-F83E-F346-805F-9BC5E7AFAC65}" dt="2025-02-13T17:50:58.601" v="717" actId="1076"/>
            <ac:picMkLst>
              <pc:docMk/>
              <pc:sldMasterMk cId="0" sldId="2147483648"/>
              <pc:sldLayoutMk cId="1382077309" sldId="2147483653"/>
              <ac:picMk id="2" creationId="{6B6FBFD1-6F75-F1AA-0D7F-72999A821270}"/>
            </ac:picMkLst>
          </pc:picChg>
          <pc:picChg chg="mod">
            <ac:chgData name="Khandaker Foysal Haque" userId="a22eaf3d-ed8d-486f-a108-8fb3f3578691" providerId="ADAL" clId="{E114480E-F83E-F346-805F-9BC5E7AFAC65}" dt="2025-02-13T17:26:33.628" v="22" actId="1076"/>
            <ac:picMkLst>
              <pc:docMk/>
              <pc:sldMasterMk cId="0" sldId="2147483648"/>
              <pc:sldLayoutMk cId="1382077309" sldId="2147483653"/>
              <ac:picMk id="4" creationId="{FC583819-638A-3057-AC3D-255B9B878D63}"/>
            </ac:picMkLst>
          </pc:picChg>
          <pc:picChg chg="add mod">
            <ac:chgData name="Khandaker Foysal Haque" userId="a22eaf3d-ed8d-486f-a108-8fb3f3578691" providerId="ADAL" clId="{E114480E-F83E-F346-805F-9BC5E7AFAC65}" dt="2025-02-13T17:50:55.578" v="716" actId="1076"/>
            <ac:picMkLst>
              <pc:docMk/>
              <pc:sldMasterMk cId="0" sldId="2147483648"/>
              <pc:sldLayoutMk cId="1382077309" sldId="2147483653"/>
              <ac:picMk id="8" creationId="{96E2700D-F0C2-7E6A-9F95-57422B9AB85E}"/>
            </ac:picMkLst>
          </pc:picChg>
        </pc:sldLayoutChg>
      </pc:sldMasterChg>
    </pc:docChg>
  </pc:docChgLst>
  <pc:docChgLst>
    <pc:chgData name="Khandaker Foysal Haque" userId="a22eaf3d-ed8d-486f-a108-8fb3f3578691" providerId="ADAL" clId="{9BCB6BFE-8C8F-F742-964E-950DE586D9F8}"/>
    <pc:docChg chg="undo redo custSel addSld delSld modSld sldOrd modMainMaster">
      <pc:chgData name="Khandaker Foysal Haque" userId="a22eaf3d-ed8d-486f-a108-8fb3f3578691" providerId="ADAL" clId="{9BCB6BFE-8C8F-F742-964E-950DE586D9F8}" dt="2025-02-20T16:53:11.473" v="3208"/>
      <pc:docMkLst>
        <pc:docMk/>
      </pc:docMkLst>
      <pc:sldChg chg="addSp delSp modSp mod modAnim">
        <pc:chgData name="Khandaker Foysal Haque" userId="a22eaf3d-ed8d-486f-a108-8fb3f3578691" providerId="ADAL" clId="{9BCB6BFE-8C8F-F742-964E-950DE586D9F8}" dt="2025-02-20T05:29:52.361" v="3028"/>
        <pc:sldMkLst>
          <pc:docMk/>
          <pc:sldMk cId="0" sldId="257"/>
        </pc:sldMkLst>
        <pc:spChg chg="add mod">
          <ac:chgData name="Khandaker Foysal Haque" userId="a22eaf3d-ed8d-486f-a108-8fb3f3578691" providerId="ADAL" clId="{9BCB6BFE-8C8F-F742-964E-950DE586D9F8}" dt="2025-02-17T13:23:37.701" v="173" actId="1076"/>
          <ac:spMkLst>
            <pc:docMk/>
            <pc:sldMk cId="0" sldId="257"/>
            <ac:spMk id="3" creationId="{326C4C60-D54F-2D23-22A9-4A6F85F0D68F}"/>
          </ac:spMkLst>
        </pc:spChg>
        <pc:spChg chg="add mod">
          <ac:chgData name="Khandaker Foysal Haque" userId="a22eaf3d-ed8d-486f-a108-8fb3f3578691" providerId="ADAL" clId="{9BCB6BFE-8C8F-F742-964E-950DE586D9F8}" dt="2025-02-17T13:23:41.270" v="174" actId="1076"/>
          <ac:spMkLst>
            <pc:docMk/>
            <pc:sldMk cId="0" sldId="257"/>
            <ac:spMk id="4" creationId="{9D4D58F3-D715-EC7C-407D-72DAD2FFDDF3}"/>
          </ac:spMkLst>
        </pc:spChg>
        <pc:spChg chg="mod">
          <ac:chgData name="Khandaker Foysal Haque" userId="a22eaf3d-ed8d-486f-a108-8fb3f3578691" providerId="ADAL" clId="{9BCB6BFE-8C8F-F742-964E-950DE586D9F8}" dt="2025-02-17T13:05:42.843" v="10" actId="1076"/>
          <ac:spMkLst>
            <pc:docMk/>
            <pc:sldMk cId="0" sldId="257"/>
            <ac:spMk id="11" creationId="{872D08EC-72BC-DC31-814D-8834DAF43354}"/>
          </ac:spMkLst>
        </pc:spChg>
        <pc:spChg chg="mod">
          <ac:chgData name="Khandaker Foysal Haque" userId="a22eaf3d-ed8d-486f-a108-8fb3f3578691" providerId="ADAL" clId="{9BCB6BFE-8C8F-F742-964E-950DE586D9F8}" dt="2025-02-17T13:02:25.068" v="0" actId="20577"/>
          <ac:spMkLst>
            <pc:docMk/>
            <pc:sldMk cId="0" sldId="257"/>
            <ac:spMk id="12" creationId="{88815B11-49A1-1D25-E5AD-0655DCD9FC67}"/>
          </ac:spMkLst>
        </pc:spChg>
      </pc:sldChg>
      <pc:sldChg chg="delSp modSp mod modAnim">
        <pc:chgData name="Khandaker Foysal Haque" userId="a22eaf3d-ed8d-486f-a108-8fb3f3578691" providerId="ADAL" clId="{9BCB6BFE-8C8F-F742-964E-950DE586D9F8}" dt="2025-02-20T05:36:35.925" v="3065"/>
        <pc:sldMkLst>
          <pc:docMk/>
          <pc:sldMk cId="0" sldId="259"/>
        </pc:sldMkLst>
        <pc:spChg chg="mod">
          <ac:chgData name="Khandaker Foysal Haque" userId="a22eaf3d-ed8d-486f-a108-8fb3f3578691" providerId="ADAL" clId="{9BCB6BFE-8C8F-F742-964E-950DE586D9F8}" dt="2025-02-17T17:24:04.193" v="958" actId="1076"/>
          <ac:spMkLst>
            <pc:docMk/>
            <pc:sldMk cId="0" sldId="259"/>
            <ac:spMk id="6" creationId="{59949D0F-447F-F2F7-7117-88DDA985C1ED}"/>
          </ac:spMkLst>
        </pc:spChg>
        <pc:spChg chg="mod">
          <ac:chgData name="Khandaker Foysal Haque" userId="a22eaf3d-ed8d-486f-a108-8fb3f3578691" providerId="ADAL" clId="{9BCB6BFE-8C8F-F742-964E-950DE586D9F8}" dt="2025-02-17T17:24:50.667" v="972" actId="1076"/>
          <ac:spMkLst>
            <pc:docMk/>
            <pc:sldMk cId="0" sldId="259"/>
            <ac:spMk id="21" creationId="{BFD59DD1-E832-7724-D6B3-7EC08E9E2E39}"/>
          </ac:spMkLst>
        </pc:spChg>
        <pc:spChg chg="mod">
          <ac:chgData name="Khandaker Foysal Haque" userId="a22eaf3d-ed8d-486f-a108-8fb3f3578691" providerId="ADAL" clId="{9BCB6BFE-8C8F-F742-964E-950DE586D9F8}" dt="2025-02-20T05:35:37.372" v="3050" actId="1076"/>
          <ac:spMkLst>
            <pc:docMk/>
            <pc:sldMk cId="0" sldId="259"/>
            <ac:spMk id="22" creationId="{0D332F2A-2072-F752-1A13-2064EB7E1790}"/>
          </ac:spMkLst>
        </pc:spChg>
        <pc:picChg chg="mod">
          <ac:chgData name="Khandaker Foysal Haque" userId="a22eaf3d-ed8d-486f-a108-8fb3f3578691" providerId="ADAL" clId="{9BCB6BFE-8C8F-F742-964E-950DE586D9F8}" dt="2025-02-17T17:24:11.214" v="961" actId="1076"/>
          <ac:picMkLst>
            <pc:docMk/>
            <pc:sldMk cId="0" sldId="259"/>
            <ac:picMk id="16" creationId="{C0E0143A-C056-C12F-D407-590F184D0825}"/>
          </ac:picMkLst>
        </pc:picChg>
        <pc:picChg chg="mod">
          <ac:chgData name="Khandaker Foysal Haque" userId="a22eaf3d-ed8d-486f-a108-8fb3f3578691" providerId="ADAL" clId="{9BCB6BFE-8C8F-F742-964E-950DE586D9F8}" dt="2025-02-17T17:24:28.740" v="965" actId="1076"/>
          <ac:picMkLst>
            <pc:docMk/>
            <pc:sldMk cId="0" sldId="259"/>
            <ac:picMk id="18" creationId="{6915BF8C-6B33-05D1-323D-3FD0EE66BB95}"/>
          </ac:picMkLst>
        </pc:picChg>
      </pc:sldChg>
      <pc:sldChg chg="del">
        <pc:chgData name="Khandaker Foysal Haque" userId="a22eaf3d-ed8d-486f-a108-8fb3f3578691" providerId="ADAL" clId="{9BCB6BFE-8C8F-F742-964E-950DE586D9F8}" dt="2025-02-18T08:33:19.320" v="1696" actId="2696"/>
        <pc:sldMkLst>
          <pc:docMk/>
          <pc:sldMk cId="0" sldId="262"/>
        </pc:sldMkLst>
      </pc:sldChg>
      <pc:sldChg chg="addSp delSp modSp mod modAnim">
        <pc:chgData name="Khandaker Foysal Haque" userId="a22eaf3d-ed8d-486f-a108-8fb3f3578691" providerId="ADAL" clId="{9BCB6BFE-8C8F-F742-964E-950DE586D9F8}" dt="2025-02-20T05:33:52.794" v="3044"/>
        <pc:sldMkLst>
          <pc:docMk/>
          <pc:sldMk cId="412239020" sldId="263"/>
        </pc:sldMkLst>
        <pc:spChg chg="mod">
          <ac:chgData name="Khandaker Foysal Haque" userId="a22eaf3d-ed8d-486f-a108-8fb3f3578691" providerId="ADAL" clId="{9BCB6BFE-8C8F-F742-964E-950DE586D9F8}" dt="2025-02-17T13:13:55.778" v="115" actId="1076"/>
          <ac:spMkLst>
            <pc:docMk/>
            <pc:sldMk cId="412239020" sldId="263"/>
            <ac:spMk id="6" creationId="{8D7F7718-7412-575F-08AA-B9C992B274D2}"/>
          </ac:spMkLst>
        </pc:spChg>
        <pc:spChg chg="mod">
          <ac:chgData name="Khandaker Foysal Haque" userId="a22eaf3d-ed8d-486f-a108-8fb3f3578691" providerId="ADAL" clId="{9BCB6BFE-8C8F-F742-964E-950DE586D9F8}" dt="2025-02-17T13:14:00.808" v="116" actId="1076"/>
          <ac:spMkLst>
            <pc:docMk/>
            <pc:sldMk cId="412239020" sldId="263"/>
            <ac:spMk id="7" creationId="{C2AE91AE-7C01-C506-0FF9-280046DC30C1}"/>
          </ac:spMkLst>
        </pc:spChg>
        <pc:spChg chg="add mod">
          <ac:chgData name="Khandaker Foysal Haque" userId="a22eaf3d-ed8d-486f-a108-8fb3f3578691" providerId="ADAL" clId="{9BCB6BFE-8C8F-F742-964E-950DE586D9F8}" dt="2025-02-17T13:53:38.654" v="462" actId="1076"/>
          <ac:spMkLst>
            <pc:docMk/>
            <pc:sldMk cId="412239020" sldId="263"/>
            <ac:spMk id="8" creationId="{D867B41A-B8AE-E268-9F01-99B2605AC5AC}"/>
          </ac:spMkLst>
        </pc:spChg>
        <pc:spChg chg="add mod">
          <ac:chgData name="Khandaker Foysal Haque" userId="a22eaf3d-ed8d-486f-a108-8fb3f3578691" providerId="ADAL" clId="{9BCB6BFE-8C8F-F742-964E-950DE586D9F8}" dt="2025-02-17T13:53:43.188" v="463" actId="1076"/>
          <ac:spMkLst>
            <pc:docMk/>
            <pc:sldMk cId="412239020" sldId="263"/>
            <ac:spMk id="9" creationId="{66FBBAA2-5592-7341-5E90-25DE902E04C4}"/>
          </ac:spMkLst>
        </pc:spChg>
        <pc:spChg chg="add mod">
          <ac:chgData name="Khandaker Foysal Haque" userId="a22eaf3d-ed8d-486f-a108-8fb3f3578691" providerId="ADAL" clId="{9BCB6BFE-8C8F-F742-964E-950DE586D9F8}" dt="2025-02-17T13:53:43.188" v="463" actId="1076"/>
          <ac:spMkLst>
            <pc:docMk/>
            <pc:sldMk cId="412239020" sldId="263"/>
            <ac:spMk id="10" creationId="{CB66CA57-A89B-1715-8A55-CDAE4C726B88}"/>
          </ac:spMkLst>
        </pc:spChg>
        <pc:spChg chg="mod">
          <ac:chgData name="Khandaker Foysal Haque" userId="a22eaf3d-ed8d-486f-a108-8fb3f3578691" providerId="ADAL" clId="{9BCB6BFE-8C8F-F742-964E-950DE586D9F8}" dt="2025-02-17T13:13:18.874" v="112" actId="1037"/>
          <ac:spMkLst>
            <pc:docMk/>
            <pc:sldMk cId="412239020" sldId="263"/>
            <ac:spMk id="23" creationId="{CDCC2546-6974-2561-7FD4-576F69AAE371}"/>
          </ac:spMkLst>
        </pc:spChg>
        <pc:spChg chg="mod">
          <ac:chgData name="Khandaker Foysal Haque" userId="a22eaf3d-ed8d-486f-a108-8fb3f3578691" providerId="ADAL" clId="{9BCB6BFE-8C8F-F742-964E-950DE586D9F8}" dt="2025-02-17T13:13:35.518" v="113" actId="1076"/>
          <ac:spMkLst>
            <pc:docMk/>
            <pc:sldMk cId="412239020" sldId="263"/>
            <ac:spMk id="24" creationId="{D1D79ED8-DAD6-34FC-4162-0C546232D6C1}"/>
          </ac:spMkLst>
        </pc:spChg>
        <pc:spChg chg="mod">
          <ac:chgData name="Khandaker Foysal Haque" userId="a22eaf3d-ed8d-486f-a108-8fb3f3578691" providerId="ADAL" clId="{9BCB6BFE-8C8F-F742-964E-950DE586D9F8}" dt="2025-02-17T13:13:41.108" v="114" actId="1076"/>
          <ac:spMkLst>
            <pc:docMk/>
            <pc:sldMk cId="412239020" sldId="263"/>
            <ac:spMk id="26" creationId="{C781E486-3634-7483-97F3-813A4FCC7D9A}"/>
          </ac:spMkLst>
        </pc:spChg>
        <pc:picChg chg="mod">
          <ac:chgData name="Khandaker Foysal Haque" userId="a22eaf3d-ed8d-486f-a108-8fb3f3578691" providerId="ADAL" clId="{9BCB6BFE-8C8F-F742-964E-950DE586D9F8}" dt="2025-02-20T05:32:07.439" v="3034" actId="1076"/>
          <ac:picMkLst>
            <pc:docMk/>
            <pc:sldMk cId="412239020" sldId="263"/>
            <ac:picMk id="71" creationId="{D26DBE3F-E11E-910E-6A22-1FEC6236009F}"/>
          </ac:picMkLst>
        </pc:picChg>
        <pc:picChg chg="mod">
          <ac:chgData name="Khandaker Foysal Haque" userId="a22eaf3d-ed8d-486f-a108-8fb3f3578691" providerId="ADAL" clId="{9BCB6BFE-8C8F-F742-964E-950DE586D9F8}" dt="2025-02-17T13:53:46.247" v="465" actId="1076"/>
          <ac:picMkLst>
            <pc:docMk/>
            <pc:sldMk cId="412239020" sldId="263"/>
            <ac:picMk id="1026" creationId="{EF81574B-A05C-AF15-026D-6B95FFA51EB9}"/>
          </ac:picMkLst>
        </pc:picChg>
        <pc:cxnChg chg="mod">
          <ac:chgData name="Khandaker Foysal Haque" userId="a22eaf3d-ed8d-486f-a108-8fb3f3578691" providerId="ADAL" clId="{9BCB6BFE-8C8F-F742-964E-950DE586D9F8}" dt="2025-02-17T13:13:18.874" v="112" actId="1037"/>
          <ac:cxnSpMkLst>
            <pc:docMk/>
            <pc:sldMk cId="412239020" sldId="263"/>
            <ac:cxnSpMk id="22" creationId="{F6ACCE39-1488-7CEE-FD87-EDFE397AE204}"/>
          </ac:cxnSpMkLst>
        </pc:cxnChg>
        <pc:cxnChg chg="mod">
          <ac:chgData name="Khandaker Foysal Haque" userId="a22eaf3d-ed8d-486f-a108-8fb3f3578691" providerId="ADAL" clId="{9BCB6BFE-8C8F-F742-964E-950DE586D9F8}" dt="2025-02-17T13:13:35.518" v="113" actId="1076"/>
          <ac:cxnSpMkLst>
            <pc:docMk/>
            <pc:sldMk cId="412239020" sldId="263"/>
            <ac:cxnSpMk id="25" creationId="{E2E736DA-4378-7333-B77F-68CE8987F3EB}"/>
          </ac:cxnSpMkLst>
        </pc:cxnChg>
        <pc:cxnChg chg="mod">
          <ac:chgData name="Khandaker Foysal Haque" userId="a22eaf3d-ed8d-486f-a108-8fb3f3578691" providerId="ADAL" clId="{9BCB6BFE-8C8F-F742-964E-950DE586D9F8}" dt="2025-02-17T13:13:41.108" v="114" actId="1076"/>
          <ac:cxnSpMkLst>
            <pc:docMk/>
            <pc:sldMk cId="412239020" sldId="263"/>
            <ac:cxnSpMk id="27" creationId="{CEA84237-7FA3-FAED-53DF-847C550E6793}"/>
          </ac:cxnSpMkLst>
        </pc:cxnChg>
      </pc:sldChg>
      <pc:sldChg chg="addSp delSp modSp mod ord modAnim">
        <pc:chgData name="Khandaker Foysal Haque" userId="a22eaf3d-ed8d-486f-a108-8fb3f3578691" providerId="ADAL" clId="{9BCB6BFE-8C8F-F742-964E-950DE586D9F8}" dt="2025-02-20T05:34:53.442" v="3048"/>
        <pc:sldMkLst>
          <pc:docMk/>
          <pc:sldMk cId="590991215" sldId="264"/>
        </pc:sldMkLst>
        <pc:spChg chg="add mod">
          <ac:chgData name="Khandaker Foysal Haque" userId="a22eaf3d-ed8d-486f-a108-8fb3f3578691" providerId="ADAL" clId="{9BCB6BFE-8C8F-F742-964E-950DE586D9F8}" dt="2025-02-18T07:31:31.563" v="985" actId="1076"/>
          <ac:spMkLst>
            <pc:docMk/>
            <pc:sldMk cId="590991215" sldId="264"/>
            <ac:spMk id="3" creationId="{65B22F78-3B98-29A5-CA52-E3A71E896590}"/>
          </ac:spMkLst>
        </pc:spChg>
        <pc:spChg chg="add mod">
          <ac:chgData name="Khandaker Foysal Haque" userId="a22eaf3d-ed8d-486f-a108-8fb3f3578691" providerId="ADAL" clId="{9BCB6BFE-8C8F-F742-964E-950DE586D9F8}" dt="2025-02-17T17:20:07.199" v="940" actId="1076"/>
          <ac:spMkLst>
            <pc:docMk/>
            <pc:sldMk cId="590991215" sldId="264"/>
            <ac:spMk id="7" creationId="{8D283CCD-5A99-3A3E-44BE-6BA3E28BFAB5}"/>
          </ac:spMkLst>
        </pc:spChg>
        <pc:picChg chg="add del mod">
          <ac:chgData name="Khandaker Foysal Haque" userId="a22eaf3d-ed8d-486f-a108-8fb3f3578691" providerId="ADAL" clId="{9BCB6BFE-8C8F-F742-964E-950DE586D9F8}" dt="2025-02-17T17:25:29.932" v="980" actId="14100"/>
          <ac:picMkLst>
            <pc:docMk/>
            <pc:sldMk cId="590991215" sldId="264"/>
            <ac:picMk id="9" creationId="{A2950BCF-61A2-850A-9DB1-3E3582ED8BE2}"/>
          </ac:picMkLst>
        </pc:picChg>
        <pc:picChg chg="add mod">
          <ac:chgData name="Khandaker Foysal Haque" userId="a22eaf3d-ed8d-486f-a108-8fb3f3578691" providerId="ADAL" clId="{9BCB6BFE-8C8F-F742-964E-950DE586D9F8}" dt="2025-02-17T17:28:07.273" v="984" actId="1076"/>
          <ac:picMkLst>
            <pc:docMk/>
            <pc:sldMk cId="590991215" sldId="264"/>
            <ac:picMk id="10" creationId="{1DDD4660-D39F-20FD-639E-E2DB0CDA9289}"/>
          </ac:picMkLst>
        </pc:picChg>
      </pc:sldChg>
      <pc:sldChg chg="del">
        <pc:chgData name="Khandaker Foysal Haque" userId="a22eaf3d-ed8d-486f-a108-8fb3f3578691" providerId="ADAL" clId="{9BCB6BFE-8C8F-F742-964E-950DE586D9F8}" dt="2025-02-18T08:33:17.055" v="1695" actId="2696"/>
        <pc:sldMkLst>
          <pc:docMk/>
          <pc:sldMk cId="2585040204" sldId="265"/>
        </pc:sldMkLst>
      </pc:sldChg>
      <pc:sldChg chg="modSp add del mod">
        <pc:chgData name="Khandaker Foysal Haque" userId="a22eaf3d-ed8d-486f-a108-8fb3f3578691" providerId="ADAL" clId="{9BCB6BFE-8C8F-F742-964E-950DE586D9F8}" dt="2025-02-18T08:14:37.247" v="1490" actId="2696"/>
        <pc:sldMkLst>
          <pc:docMk/>
          <pc:sldMk cId="0" sldId="266"/>
        </pc:sldMkLst>
      </pc:sldChg>
      <pc:sldChg chg="modSp add del mod">
        <pc:chgData name="Khandaker Foysal Haque" userId="a22eaf3d-ed8d-486f-a108-8fb3f3578691" providerId="ADAL" clId="{9BCB6BFE-8C8F-F742-964E-950DE586D9F8}" dt="2025-02-18T08:20:12.142" v="1516" actId="2696"/>
        <pc:sldMkLst>
          <pc:docMk/>
          <pc:sldMk cId="0" sldId="267"/>
        </pc:sldMkLst>
      </pc:sldChg>
      <pc:sldChg chg="add del">
        <pc:chgData name="Khandaker Foysal Haque" userId="a22eaf3d-ed8d-486f-a108-8fb3f3578691" providerId="ADAL" clId="{9BCB6BFE-8C8F-F742-964E-950DE586D9F8}" dt="2025-02-18T08:27:49.659" v="1623" actId="2696"/>
        <pc:sldMkLst>
          <pc:docMk/>
          <pc:sldMk cId="0" sldId="268"/>
        </pc:sldMkLst>
      </pc:sldChg>
      <pc:sldChg chg="add del">
        <pc:chgData name="Khandaker Foysal Haque" userId="a22eaf3d-ed8d-486f-a108-8fb3f3578691" providerId="ADAL" clId="{9BCB6BFE-8C8F-F742-964E-950DE586D9F8}" dt="2025-02-18T08:32:07.014" v="1694" actId="2696"/>
        <pc:sldMkLst>
          <pc:docMk/>
          <pc:sldMk cId="0" sldId="269"/>
        </pc:sldMkLst>
      </pc:sldChg>
      <pc:sldChg chg="modSp add del mod">
        <pc:chgData name="Khandaker Foysal Haque" userId="a22eaf3d-ed8d-486f-a108-8fb3f3578691" providerId="ADAL" clId="{9BCB6BFE-8C8F-F742-964E-950DE586D9F8}" dt="2025-02-18T08:35:06.515" v="1721" actId="2696"/>
        <pc:sldMkLst>
          <pc:docMk/>
          <pc:sldMk cId="0" sldId="270"/>
        </pc:sldMkLst>
      </pc:sldChg>
      <pc:sldChg chg="modSp add del mod">
        <pc:chgData name="Khandaker Foysal Haque" userId="a22eaf3d-ed8d-486f-a108-8fb3f3578691" providerId="ADAL" clId="{9BCB6BFE-8C8F-F742-964E-950DE586D9F8}" dt="2025-02-18T08:36:03.405" v="1730" actId="2696"/>
        <pc:sldMkLst>
          <pc:docMk/>
          <pc:sldMk cId="0" sldId="271"/>
        </pc:sldMkLst>
      </pc:sldChg>
      <pc:sldChg chg="addSp delSp modSp add del mod">
        <pc:chgData name="Khandaker Foysal Haque" userId="a22eaf3d-ed8d-486f-a108-8fb3f3578691" providerId="ADAL" clId="{9BCB6BFE-8C8F-F742-964E-950DE586D9F8}" dt="2025-02-20T01:21:53.323" v="1952" actId="2696"/>
        <pc:sldMkLst>
          <pc:docMk/>
          <pc:sldMk cId="0" sldId="272"/>
        </pc:sldMkLst>
        <pc:spChg chg="add del mod">
          <ac:chgData name="Khandaker Foysal Haque" userId="a22eaf3d-ed8d-486f-a108-8fb3f3578691" providerId="ADAL" clId="{9BCB6BFE-8C8F-F742-964E-950DE586D9F8}" dt="2025-02-20T01:18:37.464" v="1877" actId="478"/>
          <ac:spMkLst>
            <pc:docMk/>
            <pc:sldMk cId="0" sldId="272"/>
            <ac:spMk id="3" creationId="{CBC0319C-24DF-F811-6492-2CA3D8B05503}"/>
          </ac:spMkLst>
        </pc:spChg>
        <pc:spChg chg="del">
          <ac:chgData name="Khandaker Foysal Haque" userId="a22eaf3d-ed8d-486f-a108-8fb3f3578691" providerId="ADAL" clId="{9BCB6BFE-8C8F-F742-964E-950DE586D9F8}" dt="2025-02-20T01:18:46.710" v="1878" actId="478"/>
          <ac:spMkLst>
            <pc:docMk/>
            <pc:sldMk cId="0" sldId="272"/>
            <ac:spMk id="362" creationId="{00000000-0000-0000-0000-000000000000}"/>
          </ac:spMkLst>
        </pc:spChg>
        <pc:spChg chg="del mod">
          <ac:chgData name="Khandaker Foysal Haque" userId="a22eaf3d-ed8d-486f-a108-8fb3f3578691" providerId="ADAL" clId="{9BCB6BFE-8C8F-F742-964E-950DE586D9F8}" dt="2025-02-20T01:18:34.286" v="1876" actId="478"/>
          <ac:spMkLst>
            <pc:docMk/>
            <pc:sldMk cId="0" sldId="272"/>
            <ac:spMk id="363" creationId="{00000000-0000-0000-0000-000000000000}"/>
          </ac:spMkLst>
        </pc:spChg>
        <pc:spChg chg="del">
          <ac:chgData name="Khandaker Foysal Haque" userId="a22eaf3d-ed8d-486f-a108-8fb3f3578691" providerId="ADAL" clId="{9BCB6BFE-8C8F-F742-964E-950DE586D9F8}" dt="2025-02-20T01:18:27.481" v="1875" actId="478"/>
          <ac:spMkLst>
            <pc:docMk/>
            <pc:sldMk cId="0" sldId="272"/>
            <ac:spMk id="364" creationId="{00000000-0000-0000-0000-000000000000}"/>
          </ac:spMkLst>
        </pc:spChg>
      </pc:sldChg>
      <pc:sldChg chg="modSp add del mod">
        <pc:chgData name="Khandaker Foysal Haque" userId="a22eaf3d-ed8d-486f-a108-8fb3f3578691" providerId="ADAL" clId="{9BCB6BFE-8C8F-F742-964E-950DE586D9F8}" dt="2025-02-20T01:18:00.787" v="1873" actId="2696"/>
        <pc:sldMkLst>
          <pc:docMk/>
          <pc:sldMk cId="0" sldId="273"/>
        </pc:sldMkLst>
      </pc:sldChg>
      <pc:sldChg chg="modSp add del mod">
        <pc:chgData name="Khandaker Foysal Haque" userId="a22eaf3d-ed8d-486f-a108-8fb3f3578691" providerId="ADAL" clId="{9BCB6BFE-8C8F-F742-964E-950DE586D9F8}" dt="2025-02-20T03:32:18.779" v="1955" actId="2696"/>
        <pc:sldMkLst>
          <pc:docMk/>
          <pc:sldMk cId="0" sldId="274"/>
        </pc:sldMkLst>
      </pc:sldChg>
      <pc:sldChg chg="modSp add del mod">
        <pc:chgData name="Khandaker Foysal Haque" userId="a22eaf3d-ed8d-486f-a108-8fb3f3578691" providerId="ADAL" clId="{9BCB6BFE-8C8F-F742-964E-950DE586D9F8}" dt="2025-02-20T03:37:19.332" v="2062" actId="2696"/>
        <pc:sldMkLst>
          <pc:docMk/>
          <pc:sldMk cId="0" sldId="275"/>
        </pc:sldMkLst>
      </pc:sldChg>
      <pc:sldChg chg="modSp add del mod">
        <pc:chgData name="Khandaker Foysal Haque" userId="a22eaf3d-ed8d-486f-a108-8fb3f3578691" providerId="ADAL" clId="{9BCB6BFE-8C8F-F742-964E-950DE586D9F8}" dt="2025-02-20T05:27:37.158" v="3024" actId="2696"/>
        <pc:sldMkLst>
          <pc:docMk/>
          <pc:sldMk cId="0" sldId="276"/>
        </pc:sldMkLst>
        <pc:spChg chg="mod">
          <ac:chgData name="Khandaker Foysal Haque" userId="a22eaf3d-ed8d-486f-a108-8fb3f3578691" providerId="ADAL" clId="{9BCB6BFE-8C8F-F742-964E-950DE586D9F8}" dt="2025-02-20T05:24:12.900" v="2800" actId="1076"/>
          <ac:spMkLst>
            <pc:docMk/>
            <pc:sldMk cId="0" sldId="276"/>
            <ac:spMk id="482" creationId="{00000000-0000-0000-0000-000000000000}"/>
          </ac:spMkLst>
        </pc:spChg>
      </pc:sldChg>
      <pc:sldChg chg="modSp add del mod">
        <pc:chgData name="Khandaker Foysal Haque" userId="a22eaf3d-ed8d-486f-a108-8fb3f3578691" providerId="ADAL" clId="{9BCB6BFE-8C8F-F742-964E-950DE586D9F8}" dt="2025-02-20T05:10:13.137" v="2396" actId="2696"/>
        <pc:sldMkLst>
          <pc:docMk/>
          <pc:sldMk cId="0" sldId="277"/>
        </pc:sldMkLst>
      </pc:sldChg>
      <pc:sldChg chg="modSp add del mod">
        <pc:chgData name="Khandaker Foysal Haque" userId="a22eaf3d-ed8d-486f-a108-8fb3f3578691" providerId="ADAL" clId="{9BCB6BFE-8C8F-F742-964E-950DE586D9F8}" dt="2025-02-20T05:27:41.264" v="3025" actId="2696"/>
        <pc:sldMkLst>
          <pc:docMk/>
          <pc:sldMk cId="0" sldId="278"/>
        </pc:sldMkLst>
        <pc:spChg chg="mod">
          <ac:chgData name="Khandaker Foysal Haque" userId="a22eaf3d-ed8d-486f-a108-8fb3f3578691" providerId="ADAL" clId="{9BCB6BFE-8C8F-F742-964E-950DE586D9F8}" dt="2025-02-20T05:12:00.725" v="2449" actId="1076"/>
          <ac:spMkLst>
            <pc:docMk/>
            <pc:sldMk cId="0" sldId="278"/>
            <ac:spMk id="437" creationId="{00000000-0000-0000-0000-000000000000}"/>
          </ac:spMkLst>
        </pc:spChg>
      </pc:sldChg>
      <pc:sldChg chg="modSp add del mod">
        <pc:chgData name="Khandaker Foysal Haque" userId="a22eaf3d-ed8d-486f-a108-8fb3f3578691" providerId="ADAL" clId="{9BCB6BFE-8C8F-F742-964E-950DE586D9F8}" dt="2025-02-20T05:24:09.439" v="2799" actId="2696"/>
        <pc:sldMkLst>
          <pc:docMk/>
          <pc:sldMk cId="629247999" sldId="321"/>
        </pc:sldMkLst>
        <pc:spChg chg="mod">
          <ac:chgData name="Khandaker Foysal Haque" userId="a22eaf3d-ed8d-486f-a108-8fb3f3578691" providerId="ADAL" clId="{9BCB6BFE-8C8F-F742-964E-950DE586D9F8}" dt="2025-02-20T05:14:24.526" v="2532" actId="1076"/>
          <ac:spMkLst>
            <pc:docMk/>
            <pc:sldMk cId="629247999" sldId="321"/>
            <ac:spMk id="575" creationId="{00000000-0000-0000-0000-000000000000}"/>
          </ac:spMkLst>
        </pc:spChg>
      </pc:sldChg>
      <pc:sldChg chg="add del">
        <pc:chgData name="Khandaker Foysal Haque" userId="a22eaf3d-ed8d-486f-a108-8fb3f3578691" providerId="ADAL" clId="{9BCB6BFE-8C8F-F742-964E-950DE586D9F8}" dt="2025-02-17T17:22:08.242" v="941" actId="2696"/>
        <pc:sldMkLst>
          <pc:docMk/>
          <pc:sldMk cId="1476617299" sldId="375"/>
        </pc:sldMkLst>
      </pc:sldChg>
      <pc:sldChg chg="addSp delSp modSp add mod">
        <pc:chgData name="Khandaker Foysal Haque" userId="a22eaf3d-ed8d-486f-a108-8fb3f3578691" providerId="ADAL" clId="{9BCB6BFE-8C8F-F742-964E-950DE586D9F8}" dt="2025-02-17T14:28:10.807" v="663" actId="1076"/>
        <pc:sldMkLst>
          <pc:docMk/>
          <pc:sldMk cId="4261440648" sldId="376"/>
        </pc:sldMkLst>
        <pc:spChg chg="mod">
          <ac:chgData name="Khandaker Foysal Haque" userId="a22eaf3d-ed8d-486f-a108-8fb3f3578691" providerId="ADAL" clId="{9BCB6BFE-8C8F-F742-964E-950DE586D9F8}" dt="2025-02-17T14:17:21.396" v="477" actId="14100"/>
          <ac:spMkLst>
            <pc:docMk/>
            <pc:sldMk cId="4261440648" sldId="376"/>
            <ac:spMk id="6" creationId="{C26D6A4F-BD86-555C-3CA2-D86D0E53F50B}"/>
          </ac:spMkLst>
        </pc:spChg>
        <pc:spChg chg="add mod">
          <ac:chgData name="Khandaker Foysal Haque" userId="a22eaf3d-ed8d-486f-a108-8fb3f3578691" providerId="ADAL" clId="{9BCB6BFE-8C8F-F742-964E-950DE586D9F8}" dt="2025-02-17T14:17:46.343" v="480" actId="113"/>
          <ac:spMkLst>
            <pc:docMk/>
            <pc:sldMk cId="4261440648" sldId="376"/>
            <ac:spMk id="8" creationId="{DFA4A71E-2BA1-051D-5045-D9B537360413}"/>
          </ac:spMkLst>
        </pc:spChg>
        <pc:spChg chg="add mod">
          <ac:chgData name="Khandaker Foysal Haque" userId="a22eaf3d-ed8d-486f-a108-8fb3f3578691" providerId="ADAL" clId="{9BCB6BFE-8C8F-F742-964E-950DE586D9F8}" dt="2025-02-17T14:23:58.348" v="591" actId="1076"/>
          <ac:spMkLst>
            <pc:docMk/>
            <pc:sldMk cId="4261440648" sldId="376"/>
            <ac:spMk id="9" creationId="{968CEFA1-0B94-E7EA-7DAD-EC4F29424720}"/>
          </ac:spMkLst>
        </pc:spChg>
        <pc:spChg chg="add mod">
          <ac:chgData name="Khandaker Foysal Haque" userId="a22eaf3d-ed8d-486f-a108-8fb3f3578691" providerId="ADAL" clId="{9BCB6BFE-8C8F-F742-964E-950DE586D9F8}" dt="2025-02-17T14:28:09.187" v="662" actId="1076"/>
          <ac:spMkLst>
            <pc:docMk/>
            <pc:sldMk cId="4261440648" sldId="376"/>
            <ac:spMk id="10" creationId="{BFF0E26C-E8E8-1917-2590-731836BC2686}"/>
          </ac:spMkLst>
        </pc:spChg>
        <pc:spChg chg="add mod">
          <ac:chgData name="Khandaker Foysal Haque" userId="a22eaf3d-ed8d-486f-a108-8fb3f3578691" providerId="ADAL" clId="{9BCB6BFE-8C8F-F742-964E-950DE586D9F8}" dt="2025-02-17T14:28:10.807" v="663" actId="1076"/>
          <ac:spMkLst>
            <pc:docMk/>
            <pc:sldMk cId="4261440648" sldId="376"/>
            <ac:spMk id="11" creationId="{DA499F8E-4D52-43FB-7C9D-3EEA6E7537A3}"/>
          </ac:spMkLst>
        </pc:spChg>
        <pc:picChg chg="mod">
          <ac:chgData name="Khandaker Foysal Haque" userId="a22eaf3d-ed8d-486f-a108-8fb3f3578691" providerId="ADAL" clId="{9BCB6BFE-8C8F-F742-964E-950DE586D9F8}" dt="2025-02-17T14:28:05.566" v="661" actId="1076"/>
          <ac:picMkLst>
            <pc:docMk/>
            <pc:sldMk cId="4261440648" sldId="376"/>
            <ac:picMk id="51" creationId="{224C5DAA-8AA5-1DB9-7326-B7561E8B009D}"/>
          </ac:picMkLst>
        </pc:picChg>
        <pc:picChg chg="mod">
          <ac:chgData name="Khandaker Foysal Haque" userId="a22eaf3d-ed8d-486f-a108-8fb3f3578691" providerId="ADAL" clId="{9BCB6BFE-8C8F-F742-964E-950DE586D9F8}" dt="2025-02-17T14:28:02.326" v="660" actId="1076"/>
          <ac:picMkLst>
            <pc:docMk/>
            <pc:sldMk cId="4261440648" sldId="376"/>
            <ac:picMk id="73" creationId="{5F22856A-9DA9-89A8-9E36-41DDE09CE90D}"/>
          </ac:picMkLst>
        </pc:picChg>
      </pc:sldChg>
      <pc:sldChg chg="addSp delSp modSp add mod">
        <pc:chgData name="Khandaker Foysal Haque" userId="a22eaf3d-ed8d-486f-a108-8fb3f3578691" providerId="ADAL" clId="{9BCB6BFE-8C8F-F742-964E-950DE586D9F8}" dt="2025-02-17T16:52:43.800" v="857" actId="1076"/>
        <pc:sldMkLst>
          <pc:docMk/>
          <pc:sldMk cId="1013713065" sldId="377"/>
        </pc:sldMkLst>
        <pc:spChg chg="add mod">
          <ac:chgData name="Khandaker Foysal Haque" userId="a22eaf3d-ed8d-486f-a108-8fb3f3578691" providerId="ADAL" clId="{9BCB6BFE-8C8F-F742-964E-950DE586D9F8}" dt="2025-02-17T16:51:05.411" v="836" actId="1076"/>
          <ac:spMkLst>
            <pc:docMk/>
            <pc:sldMk cId="1013713065" sldId="377"/>
            <ac:spMk id="4" creationId="{ECBF4C0C-618F-E6EB-D799-82F895C6EFB8}"/>
          </ac:spMkLst>
        </pc:spChg>
        <pc:spChg chg="add mod">
          <ac:chgData name="Khandaker Foysal Haque" userId="a22eaf3d-ed8d-486f-a108-8fb3f3578691" providerId="ADAL" clId="{9BCB6BFE-8C8F-F742-964E-950DE586D9F8}" dt="2025-02-17T16:52:12.723" v="853" actId="1076"/>
          <ac:spMkLst>
            <pc:docMk/>
            <pc:sldMk cId="1013713065" sldId="377"/>
            <ac:spMk id="5" creationId="{357730D3-5EC5-369C-68DB-218D6297E005}"/>
          </ac:spMkLst>
        </pc:spChg>
        <pc:spChg chg="mod">
          <ac:chgData name="Khandaker Foysal Haque" userId="a22eaf3d-ed8d-486f-a108-8fb3f3578691" providerId="ADAL" clId="{9BCB6BFE-8C8F-F742-964E-950DE586D9F8}" dt="2025-02-17T14:31:07.509" v="697" actId="1076"/>
          <ac:spMkLst>
            <pc:docMk/>
            <pc:sldMk cId="1013713065" sldId="377"/>
            <ac:spMk id="6" creationId="{DA6283EA-3643-0157-9CFD-523CC5A65FC6}"/>
          </ac:spMkLst>
        </pc:spChg>
        <pc:spChg chg="mod">
          <ac:chgData name="Khandaker Foysal Haque" userId="a22eaf3d-ed8d-486f-a108-8fb3f3578691" providerId="ADAL" clId="{9BCB6BFE-8C8F-F742-964E-950DE586D9F8}" dt="2025-02-17T16:52:38.178" v="855" actId="1076"/>
          <ac:spMkLst>
            <pc:docMk/>
            <pc:sldMk cId="1013713065" sldId="377"/>
            <ac:spMk id="9" creationId="{3AB05A63-BA9A-5153-F319-1C34A6D5660E}"/>
          </ac:spMkLst>
        </pc:spChg>
        <pc:grpChg chg="add mod">
          <ac:chgData name="Khandaker Foysal Haque" userId="a22eaf3d-ed8d-486f-a108-8fb3f3578691" providerId="ADAL" clId="{9BCB6BFE-8C8F-F742-964E-950DE586D9F8}" dt="2025-02-17T16:52:43.800" v="857" actId="1076"/>
          <ac:grpSpMkLst>
            <pc:docMk/>
            <pc:sldMk cId="1013713065" sldId="377"/>
            <ac:grpSpMk id="7" creationId="{138CAE9D-5FD1-9AA8-EA6A-32B734CCAB3F}"/>
          </ac:grpSpMkLst>
        </pc:grpChg>
        <pc:picChg chg="add mod">
          <ac:chgData name="Khandaker Foysal Haque" userId="a22eaf3d-ed8d-486f-a108-8fb3f3578691" providerId="ADAL" clId="{9BCB6BFE-8C8F-F742-964E-950DE586D9F8}" dt="2025-02-17T16:52:39.787" v="856" actId="1076"/>
          <ac:picMkLst>
            <pc:docMk/>
            <pc:sldMk cId="1013713065" sldId="377"/>
            <ac:picMk id="14" creationId="{5B20C400-DD02-9EB0-CEC3-33B5E2B15201}"/>
          </ac:picMkLst>
        </pc:picChg>
      </pc:sldChg>
      <pc:sldChg chg="modSp add del mod">
        <pc:chgData name="Khandaker Foysal Haque" userId="a22eaf3d-ed8d-486f-a108-8fb3f3578691" providerId="ADAL" clId="{9BCB6BFE-8C8F-F742-964E-950DE586D9F8}" dt="2025-02-18T07:49:01.258" v="1149" actId="2696"/>
        <pc:sldMkLst>
          <pc:docMk/>
          <pc:sldMk cId="0" sldId="378"/>
        </pc:sldMkLst>
      </pc:sldChg>
      <pc:sldChg chg="add del">
        <pc:chgData name="Khandaker Foysal Haque" userId="a22eaf3d-ed8d-486f-a108-8fb3f3578691" providerId="ADAL" clId="{9BCB6BFE-8C8F-F742-964E-950DE586D9F8}" dt="2025-02-18T07:38:24.729" v="987" actId="2696"/>
        <pc:sldMkLst>
          <pc:docMk/>
          <pc:sldMk cId="1642684982" sldId="378"/>
        </pc:sldMkLst>
      </pc:sldChg>
      <pc:sldChg chg="add del">
        <pc:chgData name="Khandaker Foysal Haque" userId="a22eaf3d-ed8d-486f-a108-8fb3f3578691" providerId="ADAL" clId="{9BCB6BFE-8C8F-F742-964E-950DE586D9F8}" dt="2025-02-18T07:49:27.259" v="1150" actId="2696"/>
        <pc:sldMkLst>
          <pc:docMk/>
          <pc:sldMk cId="0" sldId="379"/>
        </pc:sldMkLst>
      </pc:sldChg>
      <pc:sldChg chg="modSp add del mod">
        <pc:chgData name="Khandaker Foysal Haque" userId="a22eaf3d-ed8d-486f-a108-8fb3f3578691" providerId="ADAL" clId="{9BCB6BFE-8C8F-F742-964E-950DE586D9F8}" dt="2025-02-18T07:56:07.035" v="1261" actId="2696"/>
        <pc:sldMkLst>
          <pc:docMk/>
          <pc:sldMk cId="0" sldId="380"/>
        </pc:sldMkLst>
      </pc:sldChg>
      <pc:sldChg chg="addSp delSp modSp add del mod">
        <pc:chgData name="Khandaker Foysal Haque" userId="a22eaf3d-ed8d-486f-a108-8fb3f3578691" providerId="ADAL" clId="{9BCB6BFE-8C8F-F742-964E-950DE586D9F8}" dt="2025-02-18T08:09:47.706" v="1427" actId="2696"/>
        <pc:sldMkLst>
          <pc:docMk/>
          <pc:sldMk cId="0" sldId="381"/>
        </pc:sldMkLst>
      </pc:sldChg>
      <pc:sldChg chg="addSp delSp modSp add mod delAnim modAnim">
        <pc:chgData name="Khandaker Foysal Haque" userId="a22eaf3d-ed8d-486f-a108-8fb3f3578691" providerId="ADAL" clId="{9BCB6BFE-8C8F-F742-964E-950DE586D9F8}" dt="2025-02-20T05:39:12" v="3090"/>
        <pc:sldMkLst>
          <pc:docMk/>
          <pc:sldMk cId="3710875623" sldId="382"/>
        </pc:sldMkLst>
        <pc:spChg chg="add mod">
          <ac:chgData name="Khandaker Foysal Haque" userId="a22eaf3d-ed8d-486f-a108-8fb3f3578691" providerId="ADAL" clId="{9BCB6BFE-8C8F-F742-964E-950DE586D9F8}" dt="2025-02-18T07:42:38.571" v="1088" actId="1076"/>
          <ac:spMkLst>
            <pc:docMk/>
            <pc:sldMk cId="3710875623" sldId="382"/>
            <ac:spMk id="4" creationId="{D29AD4FE-D12B-A21D-6876-7EB3959F9BE9}"/>
          </ac:spMkLst>
        </pc:spChg>
        <pc:spChg chg="add mod">
          <ac:chgData name="Khandaker Foysal Haque" userId="a22eaf3d-ed8d-486f-a108-8fb3f3578691" providerId="ADAL" clId="{9BCB6BFE-8C8F-F742-964E-950DE586D9F8}" dt="2025-02-18T07:46:55.289" v="1140" actId="1582"/>
          <ac:spMkLst>
            <pc:docMk/>
            <pc:sldMk cId="3710875623" sldId="382"/>
            <ac:spMk id="8" creationId="{F0DB01D5-0031-3752-594B-0518536DB66E}"/>
          </ac:spMkLst>
        </pc:spChg>
        <pc:spChg chg="add mod">
          <ac:chgData name="Khandaker Foysal Haque" userId="a22eaf3d-ed8d-486f-a108-8fb3f3578691" providerId="ADAL" clId="{9BCB6BFE-8C8F-F742-964E-950DE586D9F8}" dt="2025-02-20T05:37:39.769" v="3077" actId="1582"/>
          <ac:spMkLst>
            <pc:docMk/>
            <pc:sldMk cId="3710875623" sldId="382"/>
            <ac:spMk id="9" creationId="{C1FB531E-9F36-09D1-F745-30A327720CEF}"/>
          </ac:spMkLst>
        </pc:spChg>
        <pc:spChg chg="add mod">
          <ac:chgData name="Khandaker Foysal Haque" userId="a22eaf3d-ed8d-486f-a108-8fb3f3578691" providerId="ADAL" clId="{9BCB6BFE-8C8F-F742-964E-950DE586D9F8}" dt="2025-02-18T07:48:05.273" v="1143" actId="14100"/>
          <ac:spMkLst>
            <pc:docMk/>
            <pc:sldMk cId="3710875623" sldId="382"/>
            <ac:spMk id="14" creationId="{023FD161-09DB-81B8-9439-79E09398EB98}"/>
          </ac:spMkLst>
        </pc:spChg>
        <pc:spChg chg="add mod">
          <ac:chgData name="Khandaker Foysal Haque" userId="a22eaf3d-ed8d-486f-a108-8fb3f3578691" providerId="ADAL" clId="{9BCB6BFE-8C8F-F742-964E-950DE586D9F8}" dt="2025-02-18T07:48:20.487" v="1145" actId="1582"/>
          <ac:spMkLst>
            <pc:docMk/>
            <pc:sldMk cId="3710875623" sldId="382"/>
            <ac:spMk id="15" creationId="{B71DC27F-6612-B118-4515-7403E17BAFF6}"/>
          </ac:spMkLst>
        </pc:spChg>
        <pc:spChg chg="add mod">
          <ac:chgData name="Khandaker Foysal Haque" userId="a22eaf3d-ed8d-486f-a108-8fb3f3578691" providerId="ADAL" clId="{9BCB6BFE-8C8F-F742-964E-950DE586D9F8}" dt="2025-02-18T07:48:33.522" v="1146" actId="1582"/>
          <ac:spMkLst>
            <pc:docMk/>
            <pc:sldMk cId="3710875623" sldId="382"/>
            <ac:spMk id="17" creationId="{4885CDB2-83D6-3FFD-C0BF-D118C3DAB052}"/>
          </ac:spMkLst>
        </pc:spChg>
        <pc:spChg chg="add mod">
          <ac:chgData name="Khandaker Foysal Haque" userId="a22eaf3d-ed8d-486f-a108-8fb3f3578691" providerId="ADAL" clId="{9BCB6BFE-8C8F-F742-964E-950DE586D9F8}" dt="2025-02-18T07:42:32.557" v="1087" actId="113"/>
          <ac:spMkLst>
            <pc:docMk/>
            <pc:sldMk cId="3710875623" sldId="382"/>
            <ac:spMk id="19" creationId="{FC054771-7559-C842-E38C-BCFE2067D1A1}"/>
          </ac:spMkLst>
        </pc:spChg>
        <pc:spChg chg="add mod">
          <ac:chgData name="Khandaker Foysal Haque" userId="a22eaf3d-ed8d-486f-a108-8fb3f3578691" providerId="ADAL" clId="{9BCB6BFE-8C8F-F742-964E-950DE586D9F8}" dt="2025-02-20T05:37:56.521" v="3079" actId="1582"/>
          <ac:spMkLst>
            <pc:docMk/>
            <pc:sldMk cId="3710875623" sldId="382"/>
            <ac:spMk id="26" creationId="{84AD9185-2A80-1FDC-7647-AB0EFD27D80C}"/>
          </ac:spMkLst>
        </pc:spChg>
        <pc:picChg chg="add mod">
          <ac:chgData name="Khandaker Foysal Haque" userId="a22eaf3d-ed8d-486f-a108-8fb3f3578691" providerId="ADAL" clId="{9BCB6BFE-8C8F-F742-964E-950DE586D9F8}" dt="2025-02-18T07:41:33.627" v="1075"/>
          <ac:picMkLst>
            <pc:docMk/>
            <pc:sldMk cId="3710875623" sldId="382"/>
            <ac:picMk id="7" creationId="{04B1F125-9845-C622-0F87-BEB6DBCBBE13}"/>
          </ac:picMkLst>
        </pc:picChg>
        <pc:cxnChg chg="mod">
          <ac:chgData name="Khandaker Foysal Haque" userId="a22eaf3d-ed8d-486f-a108-8fb3f3578691" providerId="ADAL" clId="{9BCB6BFE-8C8F-F742-964E-950DE586D9F8}" dt="2025-02-18T07:48:11.105" v="1144" actId="14100"/>
          <ac:cxnSpMkLst>
            <pc:docMk/>
            <pc:sldMk cId="3710875623" sldId="382"/>
            <ac:cxnSpMk id="11" creationId="{3628F429-53DE-F900-5B54-2DB99A15FB83}"/>
          </ac:cxnSpMkLst>
        </pc:cxnChg>
        <pc:cxnChg chg="mod">
          <ac:chgData name="Khandaker Foysal Haque" userId="a22eaf3d-ed8d-486f-a108-8fb3f3578691" providerId="ADAL" clId="{9BCB6BFE-8C8F-F742-964E-950DE586D9F8}" dt="2025-02-18T07:46:46.523" v="1139" actId="14100"/>
          <ac:cxnSpMkLst>
            <pc:docMk/>
            <pc:sldMk cId="3710875623" sldId="382"/>
            <ac:cxnSpMk id="12" creationId="{B0F80CC1-1AAA-87EA-75C8-C85FF85B3710}"/>
          </ac:cxnSpMkLst>
        </pc:cxnChg>
        <pc:cxnChg chg="mod">
          <ac:chgData name="Khandaker Foysal Haque" userId="a22eaf3d-ed8d-486f-a108-8fb3f3578691" providerId="ADAL" clId="{9BCB6BFE-8C8F-F742-964E-950DE586D9F8}" dt="2025-02-18T07:46:14.539" v="1129" actId="255"/>
          <ac:cxnSpMkLst>
            <pc:docMk/>
            <pc:sldMk cId="3710875623" sldId="382"/>
            <ac:cxnSpMk id="13" creationId="{C183D1CC-E2A2-68BA-1472-4FAB123EA69B}"/>
          </ac:cxnSpMkLst>
        </pc:cxnChg>
      </pc:sldChg>
      <pc:sldChg chg="addSp delSp modSp add mod delAnim modAnim">
        <pc:chgData name="Khandaker Foysal Haque" userId="a22eaf3d-ed8d-486f-a108-8fb3f3578691" providerId="ADAL" clId="{9BCB6BFE-8C8F-F742-964E-950DE586D9F8}" dt="2025-02-20T05:39:42.935" v="3091"/>
        <pc:sldMkLst>
          <pc:docMk/>
          <pc:sldMk cId="742495891" sldId="383"/>
        </pc:sldMkLst>
        <pc:spChg chg="mod">
          <ac:chgData name="Khandaker Foysal Haque" userId="a22eaf3d-ed8d-486f-a108-8fb3f3578691" providerId="ADAL" clId="{9BCB6BFE-8C8F-F742-964E-950DE586D9F8}" dt="2025-02-18T07:51:05.747" v="1171" actId="20577"/>
          <ac:spMkLst>
            <pc:docMk/>
            <pc:sldMk cId="742495891" sldId="383"/>
            <ac:spMk id="19" creationId="{867479C1-D58D-6317-B8AE-68D389C1BF19}"/>
          </ac:spMkLst>
        </pc:spChg>
        <pc:spChg chg="add del mod">
          <ac:chgData name="Khandaker Foysal Haque" userId="a22eaf3d-ed8d-486f-a108-8fb3f3578691" providerId="ADAL" clId="{9BCB6BFE-8C8F-F742-964E-950DE586D9F8}" dt="2025-02-18T07:54:47.106" v="1245" actId="1076"/>
          <ac:spMkLst>
            <pc:docMk/>
            <pc:sldMk cId="742495891" sldId="383"/>
            <ac:spMk id="31" creationId="{5F8B63EB-7387-4BEC-8CCE-22634D4B983E}"/>
          </ac:spMkLst>
        </pc:spChg>
        <pc:spChg chg="mod">
          <ac:chgData name="Khandaker Foysal Haque" userId="a22eaf3d-ed8d-486f-a108-8fb3f3578691" providerId="ADAL" clId="{9BCB6BFE-8C8F-F742-964E-950DE586D9F8}" dt="2025-02-18T07:55:38.800" v="1250" actId="1076"/>
          <ac:spMkLst>
            <pc:docMk/>
            <pc:sldMk cId="742495891" sldId="383"/>
            <ac:spMk id="32" creationId="{B507C8E4-6263-AF4F-3BE5-DFFB04537D70}"/>
          </ac:spMkLst>
        </pc:spChg>
        <pc:spChg chg="add del mod">
          <ac:chgData name="Khandaker Foysal Haque" userId="a22eaf3d-ed8d-486f-a108-8fb3f3578691" providerId="ADAL" clId="{9BCB6BFE-8C8F-F742-964E-950DE586D9F8}" dt="2025-02-18T07:55:35.059" v="1249" actId="1076"/>
          <ac:spMkLst>
            <pc:docMk/>
            <pc:sldMk cId="742495891" sldId="383"/>
            <ac:spMk id="33" creationId="{8CD059A5-17AB-F28E-6EA5-A057EA26C64B}"/>
          </ac:spMkLst>
        </pc:spChg>
        <pc:spChg chg="add del mod">
          <ac:chgData name="Khandaker Foysal Haque" userId="a22eaf3d-ed8d-486f-a108-8fb3f3578691" providerId="ADAL" clId="{9BCB6BFE-8C8F-F742-964E-950DE586D9F8}" dt="2025-02-18T07:55:43.176" v="1251" actId="1076"/>
          <ac:spMkLst>
            <pc:docMk/>
            <pc:sldMk cId="742495891" sldId="383"/>
            <ac:spMk id="34" creationId="{C8A3D863-40E8-64F9-CAB8-D7E8D0A2D48D}"/>
          </ac:spMkLst>
        </pc:spChg>
        <pc:spChg chg="mod">
          <ac:chgData name="Khandaker Foysal Haque" userId="a22eaf3d-ed8d-486f-a108-8fb3f3578691" providerId="ADAL" clId="{9BCB6BFE-8C8F-F742-964E-950DE586D9F8}" dt="2025-02-18T07:55:55.422" v="1260" actId="1036"/>
          <ac:spMkLst>
            <pc:docMk/>
            <pc:sldMk cId="742495891" sldId="383"/>
            <ac:spMk id="35" creationId="{4A261FC3-EE1B-9687-4A47-46021493A8F2}"/>
          </ac:spMkLst>
        </pc:spChg>
        <pc:spChg chg="mod">
          <ac:chgData name="Khandaker Foysal Haque" userId="a22eaf3d-ed8d-486f-a108-8fb3f3578691" providerId="ADAL" clId="{9BCB6BFE-8C8F-F742-964E-950DE586D9F8}" dt="2025-02-18T07:55:31.269" v="1248" actId="1076"/>
          <ac:spMkLst>
            <pc:docMk/>
            <pc:sldMk cId="742495891" sldId="383"/>
            <ac:spMk id="37" creationId="{FC832F5A-0D69-B0AC-8B39-48FE24ED734D}"/>
          </ac:spMkLst>
        </pc:spChg>
        <pc:spChg chg="add del mod">
          <ac:chgData name="Khandaker Foysal Haque" userId="a22eaf3d-ed8d-486f-a108-8fb3f3578691" providerId="ADAL" clId="{9BCB6BFE-8C8F-F742-964E-950DE586D9F8}" dt="2025-02-18T07:53:48.165" v="1238" actId="1035"/>
          <ac:spMkLst>
            <pc:docMk/>
            <pc:sldMk cId="742495891" sldId="383"/>
            <ac:spMk id="39" creationId="{58382B6E-5296-C778-C92F-515B4BD1AF0A}"/>
          </ac:spMkLst>
        </pc:spChg>
        <pc:spChg chg="mod">
          <ac:chgData name="Khandaker Foysal Haque" userId="a22eaf3d-ed8d-486f-a108-8fb3f3578691" providerId="ADAL" clId="{9BCB6BFE-8C8F-F742-964E-950DE586D9F8}" dt="2025-02-18T07:53:48.165" v="1238" actId="1035"/>
          <ac:spMkLst>
            <pc:docMk/>
            <pc:sldMk cId="742495891" sldId="383"/>
            <ac:spMk id="40" creationId="{DD8EBCCB-E884-4883-A20F-57800FC073A2}"/>
          </ac:spMkLst>
        </pc:spChg>
        <pc:spChg chg="add del mod">
          <ac:chgData name="Khandaker Foysal Haque" userId="a22eaf3d-ed8d-486f-a108-8fb3f3578691" providerId="ADAL" clId="{9BCB6BFE-8C8F-F742-964E-950DE586D9F8}" dt="2025-02-18T07:53:48.165" v="1238" actId="1035"/>
          <ac:spMkLst>
            <pc:docMk/>
            <pc:sldMk cId="742495891" sldId="383"/>
            <ac:spMk id="41" creationId="{D7C72837-A0D6-D05D-3854-CA3002215AC2}"/>
          </ac:spMkLst>
        </pc:spChg>
        <pc:spChg chg="add del mod">
          <ac:chgData name="Khandaker Foysal Haque" userId="a22eaf3d-ed8d-486f-a108-8fb3f3578691" providerId="ADAL" clId="{9BCB6BFE-8C8F-F742-964E-950DE586D9F8}" dt="2025-02-18T07:53:48.165" v="1238" actId="1035"/>
          <ac:spMkLst>
            <pc:docMk/>
            <pc:sldMk cId="742495891" sldId="383"/>
            <ac:spMk id="42" creationId="{D91E5226-65F2-99AC-3FD3-563C1A124E2A}"/>
          </ac:spMkLst>
        </pc:spChg>
        <pc:spChg chg="add del mod">
          <ac:chgData name="Khandaker Foysal Haque" userId="a22eaf3d-ed8d-486f-a108-8fb3f3578691" providerId="ADAL" clId="{9BCB6BFE-8C8F-F742-964E-950DE586D9F8}" dt="2025-02-18T07:53:48.165" v="1238" actId="1035"/>
          <ac:spMkLst>
            <pc:docMk/>
            <pc:sldMk cId="742495891" sldId="383"/>
            <ac:spMk id="43" creationId="{090884FB-90C8-5BD3-45F8-CDB7D5065365}"/>
          </ac:spMkLst>
        </pc:spChg>
        <pc:spChg chg="add del mod">
          <ac:chgData name="Khandaker Foysal Haque" userId="a22eaf3d-ed8d-486f-a108-8fb3f3578691" providerId="ADAL" clId="{9BCB6BFE-8C8F-F742-964E-950DE586D9F8}" dt="2025-02-18T07:53:48.165" v="1238" actId="1035"/>
          <ac:spMkLst>
            <pc:docMk/>
            <pc:sldMk cId="742495891" sldId="383"/>
            <ac:spMk id="45" creationId="{701C2FD3-E004-854C-3BE6-FCF78ED188E3}"/>
          </ac:spMkLst>
        </pc:spChg>
        <pc:spChg chg="mod">
          <ac:chgData name="Khandaker Foysal Haque" userId="a22eaf3d-ed8d-486f-a108-8fb3f3578691" providerId="ADAL" clId="{9BCB6BFE-8C8F-F742-964E-950DE586D9F8}" dt="2025-02-18T07:53:48.165" v="1238" actId="1035"/>
          <ac:spMkLst>
            <pc:docMk/>
            <pc:sldMk cId="742495891" sldId="383"/>
            <ac:spMk id="46" creationId="{8215FB7B-412A-9319-9236-7528E076C56E}"/>
          </ac:spMkLst>
        </pc:spChg>
        <pc:spChg chg="mod">
          <ac:chgData name="Khandaker Foysal Haque" userId="a22eaf3d-ed8d-486f-a108-8fb3f3578691" providerId="ADAL" clId="{9BCB6BFE-8C8F-F742-964E-950DE586D9F8}" dt="2025-02-18T07:53:48.165" v="1238" actId="1035"/>
          <ac:spMkLst>
            <pc:docMk/>
            <pc:sldMk cId="742495891" sldId="383"/>
            <ac:spMk id="48" creationId="{73D521BD-CE0E-8C03-2E5F-061BE0780526}"/>
          </ac:spMkLst>
        </pc:spChg>
        <pc:spChg chg="add del mod">
          <ac:chgData name="Khandaker Foysal Haque" userId="a22eaf3d-ed8d-486f-a108-8fb3f3578691" providerId="ADAL" clId="{9BCB6BFE-8C8F-F742-964E-950DE586D9F8}" dt="2025-02-18T07:52:51.281" v="1200" actId="478"/>
          <ac:spMkLst>
            <pc:docMk/>
            <pc:sldMk cId="742495891" sldId="383"/>
            <ac:spMk id="49" creationId="{771B0CBA-70D0-E82B-ED8C-AA79124A1DE8}"/>
          </ac:spMkLst>
        </pc:spChg>
      </pc:sldChg>
      <pc:sldChg chg="modSp add del mod">
        <pc:chgData name="Khandaker Foysal Haque" userId="a22eaf3d-ed8d-486f-a108-8fb3f3578691" providerId="ADAL" clId="{9BCB6BFE-8C8F-F742-964E-950DE586D9F8}" dt="2025-02-18T07:48:56.620" v="1148" actId="2696"/>
        <pc:sldMkLst>
          <pc:docMk/>
          <pc:sldMk cId="3923616871" sldId="383"/>
        </pc:sldMkLst>
      </pc:sldChg>
      <pc:sldChg chg="addSp delSp modSp add mod addAnim delAnim modAnim">
        <pc:chgData name="Khandaker Foysal Haque" userId="a22eaf3d-ed8d-486f-a108-8fb3f3578691" providerId="ADAL" clId="{9BCB6BFE-8C8F-F742-964E-950DE586D9F8}" dt="2025-02-20T05:41:52.311" v="3109"/>
        <pc:sldMkLst>
          <pc:docMk/>
          <pc:sldMk cId="4288470236" sldId="384"/>
        </pc:sldMkLst>
        <pc:spChg chg="add del mod">
          <ac:chgData name="Khandaker Foysal Haque" userId="a22eaf3d-ed8d-486f-a108-8fb3f3578691" providerId="ADAL" clId="{9BCB6BFE-8C8F-F742-964E-950DE586D9F8}" dt="2025-02-18T08:08:32.477" v="1414" actId="1076"/>
          <ac:spMkLst>
            <pc:docMk/>
            <pc:sldMk cId="4288470236" sldId="384"/>
            <ac:spMk id="3" creationId="{63307989-A5DA-722D-2A5A-243CD98388C1}"/>
          </ac:spMkLst>
        </pc:spChg>
        <pc:spChg chg="add del mod">
          <ac:chgData name="Khandaker Foysal Haque" userId="a22eaf3d-ed8d-486f-a108-8fb3f3578691" providerId="ADAL" clId="{9BCB6BFE-8C8F-F742-964E-950DE586D9F8}" dt="2025-02-18T08:06:55.693" v="1406" actId="1076"/>
          <ac:spMkLst>
            <pc:docMk/>
            <pc:sldMk cId="4288470236" sldId="384"/>
            <ac:spMk id="4" creationId="{9644CFF9-4E34-D212-73D3-F273C3427EBA}"/>
          </ac:spMkLst>
        </pc:spChg>
        <pc:spChg chg="add del mod">
          <ac:chgData name="Khandaker Foysal Haque" userId="a22eaf3d-ed8d-486f-a108-8fb3f3578691" providerId="ADAL" clId="{9BCB6BFE-8C8F-F742-964E-950DE586D9F8}" dt="2025-02-18T08:08:53.477" v="1418" actId="1076"/>
          <ac:spMkLst>
            <pc:docMk/>
            <pc:sldMk cId="4288470236" sldId="384"/>
            <ac:spMk id="5" creationId="{98F690E7-0F9F-9E1F-C65A-BB972EBD79B8}"/>
          </ac:spMkLst>
        </pc:spChg>
        <pc:spChg chg="add del mod">
          <ac:chgData name="Khandaker Foysal Haque" userId="a22eaf3d-ed8d-486f-a108-8fb3f3578691" providerId="ADAL" clId="{9BCB6BFE-8C8F-F742-964E-950DE586D9F8}" dt="2025-02-18T08:07:18.660" v="1409" actId="1076"/>
          <ac:spMkLst>
            <pc:docMk/>
            <pc:sldMk cId="4288470236" sldId="384"/>
            <ac:spMk id="7" creationId="{5D625B7D-A68D-03D2-56EC-0D7A117573EC}"/>
          </ac:spMkLst>
        </pc:spChg>
        <pc:spChg chg="add del mod">
          <ac:chgData name="Khandaker Foysal Haque" userId="a22eaf3d-ed8d-486f-a108-8fb3f3578691" providerId="ADAL" clId="{9BCB6BFE-8C8F-F742-964E-950DE586D9F8}" dt="2025-02-18T08:09:08.210" v="1423" actId="1076"/>
          <ac:spMkLst>
            <pc:docMk/>
            <pc:sldMk cId="4288470236" sldId="384"/>
            <ac:spMk id="12" creationId="{686F848B-857F-570C-4936-9B10AAB454FF}"/>
          </ac:spMkLst>
        </pc:spChg>
        <pc:spChg chg="mod">
          <ac:chgData name="Khandaker Foysal Haque" userId="a22eaf3d-ed8d-486f-a108-8fb3f3578691" providerId="ADAL" clId="{9BCB6BFE-8C8F-F742-964E-950DE586D9F8}" dt="2025-02-18T07:57:21.411" v="1295" actId="20577"/>
          <ac:spMkLst>
            <pc:docMk/>
            <pc:sldMk cId="4288470236" sldId="384"/>
            <ac:spMk id="19" creationId="{D6FBFFFA-799B-24C8-5339-55ED0359AF41}"/>
          </ac:spMkLst>
        </pc:spChg>
        <pc:picChg chg="add del mod">
          <ac:chgData name="Khandaker Foysal Haque" userId="a22eaf3d-ed8d-486f-a108-8fb3f3578691" providerId="ADAL" clId="{9BCB6BFE-8C8F-F742-964E-950DE586D9F8}" dt="2025-02-18T08:09:16.444" v="1425" actId="1076"/>
          <ac:picMkLst>
            <pc:docMk/>
            <pc:sldMk cId="4288470236" sldId="384"/>
            <ac:picMk id="6" creationId="{A879417B-953B-5698-CE9B-D0E22FC8ABE0}"/>
          </ac:picMkLst>
        </pc:picChg>
        <pc:picChg chg="add del mod">
          <ac:chgData name="Khandaker Foysal Haque" userId="a22eaf3d-ed8d-486f-a108-8fb3f3578691" providerId="ADAL" clId="{9BCB6BFE-8C8F-F742-964E-950DE586D9F8}" dt="2025-02-18T08:08:19.110" v="1412" actId="14100"/>
          <ac:picMkLst>
            <pc:docMk/>
            <pc:sldMk cId="4288470236" sldId="384"/>
            <ac:picMk id="8" creationId="{9CE16FC5-A2DF-92D5-3EB4-CF076122AE4E}"/>
          </ac:picMkLst>
        </pc:picChg>
        <pc:picChg chg="mod">
          <ac:chgData name="Khandaker Foysal Haque" userId="a22eaf3d-ed8d-486f-a108-8fb3f3578691" providerId="ADAL" clId="{9BCB6BFE-8C8F-F742-964E-950DE586D9F8}" dt="2025-02-18T08:08:15.027" v="1411" actId="1076"/>
          <ac:picMkLst>
            <pc:docMk/>
            <pc:sldMk cId="4288470236" sldId="384"/>
            <ac:picMk id="9" creationId="{7F1FD442-746C-50E9-63D1-2539C1FCA86E}"/>
          </ac:picMkLst>
        </pc:picChg>
        <pc:picChg chg="add del mod">
          <ac:chgData name="Khandaker Foysal Haque" userId="a22eaf3d-ed8d-486f-a108-8fb3f3578691" providerId="ADAL" clId="{9BCB6BFE-8C8F-F742-964E-950DE586D9F8}" dt="2025-02-18T08:08:58.511" v="1420" actId="14100"/>
          <ac:picMkLst>
            <pc:docMk/>
            <pc:sldMk cId="4288470236" sldId="384"/>
            <ac:picMk id="10" creationId="{D90B3B58-32A8-419A-542D-B2B0B7893FA1}"/>
          </ac:picMkLst>
        </pc:picChg>
        <pc:picChg chg="add mod">
          <ac:chgData name="Khandaker Foysal Haque" userId="a22eaf3d-ed8d-486f-a108-8fb3f3578691" providerId="ADAL" clId="{9BCB6BFE-8C8F-F742-964E-950DE586D9F8}" dt="2025-02-18T08:09:40.461" v="1426" actId="1076"/>
          <ac:picMkLst>
            <pc:docMk/>
            <pc:sldMk cId="4288470236" sldId="384"/>
            <ac:picMk id="11" creationId="{8C1273D2-66C5-89C2-C7E5-49FA68985418}"/>
          </ac:picMkLst>
        </pc:picChg>
      </pc:sldChg>
      <pc:sldChg chg="delSp modSp add del mod delAnim">
        <pc:chgData name="Khandaker Foysal Haque" userId="a22eaf3d-ed8d-486f-a108-8fb3f3578691" providerId="ADAL" clId="{9BCB6BFE-8C8F-F742-964E-950DE586D9F8}" dt="2025-02-18T08:33:22.591" v="1697" actId="2696"/>
        <pc:sldMkLst>
          <pc:docMk/>
          <pc:sldMk cId="797242521" sldId="385"/>
        </pc:sldMkLst>
      </pc:sldChg>
      <pc:sldChg chg="addSp delSp modSp add mod ord modAnim">
        <pc:chgData name="Khandaker Foysal Haque" userId="a22eaf3d-ed8d-486f-a108-8fb3f3578691" providerId="ADAL" clId="{9BCB6BFE-8C8F-F742-964E-950DE586D9F8}" dt="2025-02-20T16:53:11.473" v="3208"/>
        <pc:sldMkLst>
          <pc:docMk/>
          <pc:sldMk cId="2199110190" sldId="386"/>
        </pc:sldMkLst>
        <pc:spChg chg="add mod">
          <ac:chgData name="Khandaker Foysal Haque" userId="a22eaf3d-ed8d-486f-a108-8fb3f3578691" providerId="ADAL" clId="{9BCB6BFE-8C8F-F742-964E-950DE586D9F8}" dt="2025-02-18T08:15:28.798" v="1499" actId="12"/>
          <ac:spMkLst>
            <pc:docMk/>
            <pc:sldMk cId="2199110190" sldId="386"/>
            <ac:spMk id="3" creationId="{3678B295-32B5-A274-CB84-75B12284E102}"/>
          </ac:spMkLst>
        </pc:spChg>
        <pc:spChg chg="add mod">
          <ac:chgData name="Khandaker Foysal Haque" userId="a22eaf3d-ed8d-486f-a108-8fb3f3578691" providerId="ADAL" clId="{9BCB6BFE-8C8F-F742-964E-950DE586D9F8}" dt="2025-02-18T08:15:33.346" v="1501" actId="12"/>
          <ac:spMkLst>
            <pc:docMk/>
            <pc:sldMk cId="2199110190" sldId="386"/>
            <ac:spMk id="4" creationId="{46A7C752-307D-6739-9AC9-10E86C88914C}"/>
          </ac:spMkLst>
        </pc:spChg>
        <pc:spChg chg="add mod">
          <ac:chgData name="Khandaker Foysal Haque" userId="a22eaf3d-ed8d-486f-a108-8fb3f3578691" providerId="ADAL" clId="{9BCB6BFE-8C8F-F742-964E-950DE586D9F8}" dt="2025-02-18T08:15:59.604" v="1507" actId="20577"/>
          <ac:spMkLst>
            <pc:docMk/>
            <pc:sldMk cId="2199110190" sldId="386"/>
            <ac:spMk id="5" creationId="{96D12FDF-5171-EB96-BB2F-61E9B73F9598}"/>
          </ac:spMkLst>
        </pc:spChg>
        <pc:picChg chg="add mod">
          <ac:chgData name="Khandaker Foysal Haque" userId="a22eaf3d-ed8d-486f-a108-8fb3f3578691" providerId="ADAL" clId="{9BCB6BFE-8C8F-F742-964E-950DE586D9F8}" dt="2025-02-18T08:14:09.661" v="1487" actId="1582"/>
          <ac:picMkLst>
            <pc:docMk/>
            <pc:sldMk cId="2199110190" sldId="386"/>
            <ac:picMk id="6" creationId="{8B2E713F-82F5-5235-CA22-E79C158D2840}"/>
          </ac:picMkLst>
        </pc:picChg>
        <pc:picChg chg="add mod">
          <ac:chgData name="Khandaker Foysal Haque" userId="a22eaf3d-ed8d-486f-a108-8fb3f3578691" providerId="ADAL" clId="{9BCB6BFE-8C8F-F742-964E-950DE586D9F8}" dt="2025-02-18T08:14:04.394" v="1486" actId="1582"/>
          <ac:picMkLst>
            <pc:docMk/>
            <pc:sldMk cId="2199110190" sldId="386"/>
            <ac:picMk id="7" creationId="{940F3D8F-5293-7E84-51A4-918098D92F36}"/>
          </ac:picMkLst>
        </pc:picChg>
        <pc:picChg chg="add mod">
          <ac:chgData name="Khandaker Foysal Haque" userId="a22eaf3d-ed8d-486f-a108-8fb3f3578691" providerId="ADAL" clId="{9BCB6BFE-8C8F-F742-964E-950DE586D9F8}" dt="2025-02-18T08:13:54.014" v="1484" actId="1582"/>
          <ac:picMkLst>
            <pc:docMk/>
            <pc:sldMk cId="2199110190" sldId="386"/>
            <ac:picMk id="8" creationId="{92056322-AA90-5D7A-1B2A-DAF38F8EF7E2}"/>
          </ac:picMkLst>
        </pc:picChg>
        <pc:picChg chg="add mod">
          <ac:chgData name="Khandaker Foysal Haque" userId="a22eaf3d-ed8d-486f-a108-8fb3f3578691" providerId="ADAL" clId="{9BCB6BFE-8C8F-F742-964E-950DE586D9F8}" dt="2025-02-18T08:13:58.995" v="1485" actId="1582"/>
          <ac:picMkLst>
            <pc:docMk/>
            <pc:sldMk cId="2199110190" sldId="386"/>
            <ac:picMk id="9" creationId="{1BF40D18-FD78-BFF8-133A-C40489E6D5D4}"/>
          </ac:picMkLst>
        </pc:picChg>
        <pc:picChg chg="add mod">
          <ac:chgData name="Khandaker Foysal Haque" userId="a22eaf3d-ed8d-486f-a108-8fb3f3578691" providerId="ADAL" clId="{9BCB6BFE-8C8F-F742-964E-950DE586D9F8}" dt="2025-02-18T08:12:15.979" v="1437"/>
          <ac:picMkLst>
            <pc:docMk/>
            <pc:sldMk cId="2199110190" sldId="386"/>
            <ac:picMk id="10" creationId="{8933C723-8474-DF0F-52EA-3BBD85510CE4}"/>
          </ac:picMkLst>
        </pc:picChg>
      </pc:sldChg>
      <pc:sldChg chg="addSp delSp modSp add mod modAnim">
        <pc:chgData name="Khandaker Foysal Haque" userId="a22eaf3d-ed8d-486f-a108-8fb3f3578691" providerId="ADAL" clId="{9BCB6BFE-8C8F-F742-964E-950DE586D9F8}" dt="2025-02-18T08:17:05.946" v="1515" actId="12"/>
        <pc:sldMkLst>
          <pc:docMk/>
          <pc:sldMk cId="2935867689" sldId="387"/>
        </pc:sldMkLst>
        <pc:spChg chg="add mod">
          <ac:chgData name="Khandaker Foysal Haque" userId="a22eaf3d-ed8d-486f-a108-8fb3f3578691" providerId="ADAL" clId="{9BCB6BFE-8C8F-F742-964E-950DE586D9F8}" dt="2025-02-18T08:16:29.147" v="1509" actId="12"/>
          <ac:spMkLst>
            <pc:docMk/>
            <pc:sldMk cId="2935867689" sldId="387"/>
            <ac:spMk id="3" creationId="{B54787D5-8941-416E-B0D7-C6F1053EBDE5}"/>
          </ac:spMkLst>
        </pc:spChg>
        <pc:spChg chg="add mod">
          <ac:chgData name="Khandaker Foysal Haque" userId="a22eaf3d-ed8d-486f-a108-8fb3f3578691" providerId="ADAL" clId="{9BCB6BFE-8C8F-F742-964E-950DE586D9F8}" dt="2025-02-18T08:17:01.209" v="1513" actId="12"/>
          <ac:spMkLst>
            <pc:docMk/>
            <pc:sldMk cId="2935867689" sldId="387"/>
            <ac:spMk id="4" creationId="{AA387005-8328-36A6-ED6A-FB09A5E61DDA}"/>
          </ac:spMkLst>
        </pc:spChg>
        <pc:spChg chg="add mod">
          <ac:chgData name="Khandaker Foysal Haque" userId="a22eaf3d-ed8d-486f-a108-8fb3f3578691" providerId="ADAL" clId="{9BCB6BFE-8C8F-F742-964E-950DE586D9F8}" dt="2025-02-18T08:17:05.946" v="1515" actId="12"/>
          <ac:spMkLst>
            <pc:docMk/>
            <pc:sldMk cId="2935867689" sldId="387"/>
            <ac:spMk id="5" creationId="{13CA6BB3-4FA7-065A-4AA5-33D047A3BBCD}"/>
          </ac:spMkLst>
        </pc:spChg>
        <pc:picChg chg="add mod">
          <ac:chgData name="Khandaker Foysal Haque" userId="a22eaf3d-ed8d-486f-a108-8fb3f3578691" providerId="ADAL" clId="{9BCB6BFE-8C8F-F742-964E-950DE586D9F8}" dt="2025-02-18T08:15:03.051" v="1495"/>
          <ac:picMkLst>
            <pc:docMk/>
            <pc:sldMk cId="2935867689" sldId="387"/>
            <ac:picMk id="6" creationId="{2C8817B2-ECDC-0F4A-17B9-AF7D633588D3}"/>
          </ac:picMkLst>
        </pc:picChg>
        <pc:picChg chg="add mod">
          <ac:chgData name="Khandaker Foysal Haque" userId="a22eaf3d-ed8d-486f-a108-8fb3f3578691" providerId="ADAL" clId="{9BCB6BFE-8C8F-F742-964E-950DE586D9F8}" dt="2025-02-18T08:15:03.051" v="1495"/>
          <ac:picMkLst>
            <pc:docMk/>
            <pc:sldMk cId="2935867689" sldId="387"/>
            <ac:picMk id="7" creationId="{E6743C43-2B73-ACC1-099C-33907DE9FB48}"/>
          </ac:picMkLst>
        </pc:picChg>
        <pc:picChg chg="add mod">
          <ac:chgData name="Khandaker Foysal Haque" userId="a22eaf3d-ed8d-486f-a108-8fb3f3578691" providerId="ADAL" clId="{9BCB6BFE-8C8F-F742-964E-950DE586D9F8}" dt="2025-02-18T08:15:03.051" v="1495"/>
          <ac:picMkLst>
            <pc:docMk/>
            <pc:sldMk cId="2935867689" sldId="387"/>
            <ac:picMk id="8" creationId="{BC933187-8353-61EF-8D2C-2593047A9BFC}"/>
          </ac:picMkLst>
        </pc:picChg>
        <pc:picChg chg="add mod">
          <ac:chgData name="Khandaker Foysal Haque" userId="a22eaf3d-ed8d-486f-a108-8fb3f3578691" providerId="ADAL" clId="{9BCB6BFE-8C8F-F742-964E-950DE586D9F8}" dt="2025-02-18T08:15:03.051" v="1495"/>
          <ac:picMkLst>
            <pc:docMk/>
            <pc:sldMk cId="2935867689" sldId="387"/>
            <ac:picMk id="9" creationId="{816AC972-BC6C-4DED-5807-5E4F10097830}"/>
          </ac:picMkLst>
        </pc:picChg>
      </pc:sldChg>
      <pc:sldChg chg="addSp delSp modSp add mod ord delAnim modAnim">
        <pc:chgData name="Khandaker Foysal Haque" userId="a22eaf3d-ed8d-486f-a108-8fb3f3578691" providerId="ADAL" clId="{9BCB6BFE-8C8F-F742-964E-950DE586D9F8}" dt="2025-02-20T05:44:03.030" v="3121"/>
        <pc:sldMkLst>
          <pc:docMk/>
          <pc:sldMk cId="3781877686" sldId="388"/>
        </pc:sldMkLst>
        <pc:spChg chg="add mod">
          <ac:chgData name="Khandaker Foysal Haque" userId="a22eaf3d-ed8d-486f-a108-8fb3f3578691" providerId="ADAL" clId="{9BCB6BFE-8C8F-F742-964E-950DE586D9F8}" dt="2025-02-18T08:27:21.241" v="1622" actId="1076"/>
          <ac:spMkLst>
            <pc:docMk/>
            <pc:sldMk cId="3781877686" sldId="388"/>
            <ac:spMk id="3" creationId="{57F629A3-92E5-3D45-6ECB-CAAE3B7FD459}"/>
          </ac:spMkLst>
        </pc:spChg>
        <pc:spChg chg="add mod">
          <ac:chgData name="Khandaker Foysal Haque" userId="a22eaf3d-ed8d-486f-a108-8fb3f3578691" providerId="ADAL" clId="{9BCB6BFE-8C8F-F742-964E-950DE586D9F8}" dt="2025-02-18T08:27:17.874" v="1621" actId="1076"/>
          <ac:spMkLst>
            <pc:docMk/>
            <pc:sldMk cId="3781877686" sldId="388"/>
            <ac:spMk id="11" creationId="{340B6721-22DC-50BF-F87F-EE3093AA9DAB}"/>
          </ac:spMkLst>
        </pc:spChg>
        <pc:spChg chg="mod">
          <ac:chgData name="Khandaker Foysal Haque" userId="a22eaf3d-ed8d-486f-a108-8fb3f3578691" providerId="ADAL" clId="{9BCB6BFE-8C8F-F742-964E-950DE586D9F8}" dt="2025-02-18T08:23:39.009" v="1578" actId="14100"/>
          <ac:spMkLst>
            <pc:docMk/>
            <pc:sldMk cId="3781877686" sldId="388"/>
            <ac:spMk id="19" creationId="{2921116E-0AC9-A064-5668-80F1DB884FD2}"/>
          </ac:spMkLst>
        </pc:spChg>
        <pc:picChg chg="add mod">
          <ac:chgData name="Khandaker Foysal Haque" userId="a22eaf3d-ed8d-486f-a108-8fb3f3578691" providerId="ADAL" clId="{9BCB6BFE-8C8F-F742-964E-950DE586D9F8}" dt="2025-02-18T08:27:15.524" v="1620" actId="1076"/>
          <ac:picMkLst>
            <pc:docMk/>
            <pc:sldMk cId="3781877686" sldId="388"/>
            <ac:picMk id="8" creationId="{958AE182-DA34-8BFC-B344-E26444CCFA67}"/>
          </ac:picMkLst>
        </pc:picChg>
      </pc:sldChg>
      <pc:sldChg chg="addSp delSp modSp add mod ord modAnim">
        <pc:chgData name="Khandaker Foysal Haque" userId="a22eaf3d-ed8d-486f-a108-8fb3f3578691" providerId="ADAL" clId="{9BCB6BFE-8C8F-F742-964E-950DE586D9F8}" dt="2025-02-20T05:44:17.039" v="3130"/>
        <pc:sldMkLst>
          <pc:docMk/>
          <pc:sldMk cId="3803154843" sldId="389"/>
        </pc:sldMkLst>
        <pc:spChg chg="add mod">
          <ac:chgData name="Khandaker Foysal Haque" userId="a22eaf3d-ed8d-486f-a108-8fb3f3578691" providerId="ADAL" clId="{9BCB6BFE-8C8F-F742-964E-950DE586D9F8}" dt="2025-02-18T08:30:41.172" v="1670" actId="1076"/>
          <ac:spMkLst>
            <pc:docMk/>
            <pc:sldMk cId="3803154843" sldId="389"/>
            <ac:spMk id="3" creationId="{D3281C3A-D470-B217-EF52-655DD6890259}"/>
          </ac:spMkLst>
        </pc:spChg>
        <pc:spChg chg="mod">
          <ac:chgData name="Khandaker Foysal Haque" userId="a22eaf3d-ed8d-486f-a108-8fb3f3578691" providerId="ADAL" clId="{9BCB6BFE-8C8F-F742-964E-950DE586D9F8}" dt="2025-02-18T08:30:58.158" v="1678" actId="122"/>
          <ac:spMkLst>
            <pc:docMk/>
            <pc:sldMk cId="3803154843" sldId="389"/>
            <ac:spMk id="4" creationId="{8FC0C54E-F6A3-95F1-AECB-A328AC2F3D36}"/>
          </ac:spMkLst>
        </pc:spChg>
        <pc:spChg chg="mod">
          <ac:chgData name="Khandaker Foysal Haque" userId="a22eaf3d-ed8d-486f-a108-8fb3f3578691" providerId="ADAL" clId="{9BCB6BFE-8C8F-F742-964E-950DE586D9F8}" dt="2025-02-18T08:31:08.342" v="1690" actId="1035"/>
          <ac:spMkLst>
            <pc:docMk/>
            <pc:sldMk cId="3803154843" sldId="389"/>
            <ac:spMk id="8" creationId="{543A9101-4B32-DB15-D45D-4BDCC481EB02}"/>
          </ac:spMkLst>
        </pc:spChg>
        <pc:spChg chg="mod">
          <ac:chgData name="Khandaker Foysal Haque" userId="a22eaf3d-ed8d-486f-a108-8fb3f3578691" providerId="ADAL" clId="{9BCB6BFE-8C8F-F742-964E-950DE586D9F8}" dt="2025-02-18T08:31:49.207" v="1693" actId="1582"/>
          <ac:spMkLst>
            <pc:docMk/>
            <pc:sldMk cId="3803154843" sldId="389"/>
            <ac:spMk id="9" creationId="{0917E527-055B-0F53-2E5D-17273CA5B43E}"/>
          </ac:spMkLst>
        </pc:spChg>
        <pc:spChg chg="mod">
          <ac:chgData name="Khandaker Foysal Haque" userId="a22eaf3d-ed8d-486f-a108-8fb3f3578691" providerId="ADAL" clId="{9BCB6BFE-8C8F-F742-964E-950DE586D9F8}" dt="2025-02-18T08:31:08.342" v="1690" actId="1035"/>
          <ac:spMkLst>
            <pc:docMk/>
            <pc:sldMk cId="3803154843" sldId="389"/>
            <ac:spMk id="14" creationId="{492F55BF-AB34-36D7-7C69-EA928787F557}"/>
          </ac:spMkLst>
        </pc:spChg>
        <pc:spChg chg="mod">
          <ac:chgData name="Khandaker Foysal Haque" userId="a22eaf3d-ed8d-486f-a108-8fb3f3578691" providerId="ADAL" clId="{9BCB6BFE-8C8F-F742-964E-950DE586D9F8}" dt="2025-02-18T08:31:08.342" v="1690" actId="1035"/>
          <ac:spMkLst>
            <pc:docMk/>
            <pc:sldMk cId="3803154843" sldId="389"/>
            <ac:spMk id="15" creationId="{EFF076FA-341E-C37C-CA97-2DDCC6EA3841}"/>
          </ac:spMkLst>
        </pc:spChg>
        <pc:spChg chg="mod">
          <ac:chgData name="Khandaker Foysal Haque" userId="a22eaf3d-ed8d-486f-a108-8fb3f3578691" providerId="ADAL" clId="{9BCB6BFE-8C8F-F742-964E-950DE586D9F8}" dt="2025-02-18T08:31:08.342" v="1690" actId="1035"/>
          <ac:spMkLst>
            <pc:docMk/>
            <pc:sldMk cId="3803154843" sldId="389"/>
            <ac:spMk id="17" creationId="{2678376E-4FA1-7E82-FF52-D1C0D2B6AE8B}"/>
          </ac:spMkLst>
        </pc:spChg>
        <pc:spChg chg="mod">
          <ac:chgData name="Khandaker Foysal Haque" userId="a22eaf3d-ed8d-486f-a108-8fb3f3578691" providerId="ADAL" clId="{9BCB6BFE-8C8F-F742-964E-950DE586D9F8}" dt="2025-02-20T01:00:20.216" v="1789" actId="1076"/>
          <ac:spMkLst>
            <pc:docMk/>
            <pc:sldMk cId="3803154843" sldId="389"/>
            <ac:spMk id="19" creationId="{96AD96A8-6C10-9933-276F-EF122A9B66CF}"/>
          </ac:spMkLst>
        </pc:spChg>
        <pc:spChg chg="mod">
          <ac:chgData name="Khandaker Foysal Haque" userId="a22eaf3d-ed8d-486f-a108-8fb3f3578691" providerId="ADAL" clId="{9BCB6BFE-8C8F-F742-964E-950DE586D9F8}" dt="2025-02-18T08:31:25.574" v="1692" actId="208"/>
          <ac:spMkLst>
            <pc:docMk/>
            <pc:sldMk cId="3803154843" sldId="389"/>
            <ac:spMk id="26" creationId="{4F159913-C897-118C-9005-6AB9CFB9E57C}"/>
          </ac:spMkLst>
        </pc:spChg>
        <pc:picChg chg="mod">
          <ac:chgData name="Khandaker Foysal Haque" userId="a22eaf3d-ed8d-486f-a108-8fb3f3578691" providerId="ADAL" clId="{9BCB6BFE-8C8F-F742-964E-950DE586D9F8}" dt="2025-02-18T08:31:08.342" v="1690" actId="1035"/>
          <ac:picMkLst>
            <pc:docMk/>
            <pc:sldMk cId="3803154843" sldId="389"/>
            <ac:picMk id="7" creationId="{7A113102-E23C-EAEB-FAB1-5B040F13F9B0}"/>
          </ac:picMkLst>
        </pc:picChg>
        <pc:cxnChg chg="mod">
          <ac:chgData name="Khandaker Foysal Haque" userId="a22eaf3d-ed8d-486f-a108-8fb3f3578691" providerId="ADAL" clId="{9BCB6BFE-8C8F-F742-964E-950DE586D9F8}" dt="2025-02-18T08:31:08.342" v="1690" actId="1035"/>
          <ac:cxnSpMkLst>
            <pc:docMk/>
            <pc:sldMk cId="3803154843" sldId="389"/>
            <ac:cxnSpMk id="11" creationId="{C7B35407-C399-968E-F385-1E57101CCA98}"/>
          </ac:cxnSpMkLst>
        </pc:cxnChg>
        <pc:cxnChg chg="mod">
          <ac:chgData name="Khandaker Foysal Haque" userId="a22eaf3d-ed8d-486f-a108-8fb3f3578691" providerId="ADAL" clId="{9BCB6BFE-8C8F-F742-964E-950DE586D9F8}" dt="2025-02-18T08:31:08.342" v="1690" actId="1035"/>
          <ac:cxnSpMkLst>
            <pc:docMk/>
            <pc:sldMk cId="3803154843" sldId="389"/>
            <ac:cxnSpMk id="12" creationId="{E0629EA5-E2F8-9E31-CCAE-71A1E769AED0}"/>
          </ac:cxnSpMkLst>
        </pc:cxnChg>
        <pc:cxnChg chg="mod">
          <ac:chgData name="Khandaker Foysal Haque" userId="a22eaf3d-ed8d-486f-a108-8fb3f3578691" providerId="ADAL" clId="{9BCB6BFE-8C8F-F742-964E-950DE586D9F8}" dt="2025-02-18T08:31:08.342" v="1690" actId="1035"/>
          <ac:cxnSpMkLst>
            <pc:docMk/>
            <pc:sldMk cId="3803154843" sldId="389"/>
            <ac:cxnSpMk id="13" creationId="{A0DD0A28-7CFF-FF0A-3757-8A2B7F3CC9C1}"/>
          </ac:cxnSpMkLst>
        </pc:cxnChg>
      </pc:sldChg>
      <pc:sldChg chg="addSp delSp modSp add mod delAnim modAnim">
        <pc:chgData name="Khandaker Foysal Haque" userId="a22eaf3d-ed8d-486f-a108-8fb3f3578691" providerId="ADAL" clId="{9BCB6BFE-8C8F-F742-964E-950DE586D9F8}" dt="2025-02-20T05:46:44.227" v="3151"/>
        <pc:sldMkLst>
          <pc:docMk/>
          <pc:sldMk cId="3377595341" sldId="390"/>
        </pc:sldMkLst>
        <pc:spChg chg="add mod">
          <ac:chgData name="Khandaker Foysal Haque" userId="a22eaf3d-ed8d-486f-a108-8fb3f3578691" providerId="ADAL" clId="{9BCB6BFE-8C8F-F742-964E-950DE586D9F8}" dt="2025-02-20T01:11:00.791" v="1827" actId="20577"/>
          <ac:spMkLst>
            <pc:docMk/>
            <pc:sldMk cId="3377595341" sldId="390"/>
            <ac:spMk id="4" creationId="{AA916977-D7DB-7747-F21A-CD2EE2F09494}"/>
          </ac:spMkLst>
        </pc:spChg>
        <pc:spChg chg="mod">
          <ac:chgData name="Khandaker Foysal Haque" userId="a22eaf3d-ed8d-486f-a108-8fb3f3578691" providerId="ADAL" clId="{9BCB6BFE-8C8F-F742-964E-950DE586D9F8}" dt="2025-02-18T08:34:29.692" v="1714" actId="14100"/>
          <ac:spMkLst>
            <pc:docMk/>
            <pc:sldMk cId="3377595341" sldId="390"/>
            <ac:spMk id="19" creationId="{D81636FB-55CA-B273-8018-539E8FC16C10}"/>
          </ac:spMkLst>
        </pc:spChg>
        <pc:picChg chg="add mod">
          <ac:chgData name="Khandaker Foysal Haque" userId="a22eaf3d-ed8d-486f-a108-8fb3f3578691" providerId="ADAL" clId="{9BCB6BFE-8C8F-F742-964E-950DE586D9F8}" dt="2025-02-20T05:44:56.499" v="3133" actId="1076"/>
          <ac:picMkLst>
            <pc:docMk/>
            <pc:sldMk cId="3377595341" sldId="390"/>
            <ac:picMk id="2" creationId="{86B07994-3EB1-A9D9-07FD-72AA0C04081A}"/>
          </ac:picMkLst>
        </pc:picChg>
      </pc:sldChg>
      <pc:sldChg chg="addSp delSp modSp add mod modAnim">
        <pc:chgData name="Khandaker Foysal Haque" userId="a22eaf3d-ed8d-486f-a108-8fb3f3578691" providerId="ADAL" clId="{9BCB6BFE-8C8F-F742-964E-950DE586D9F8}" dt="2025-02-20T05:47:33.645" v="3162"/>
        <pc:sldMkLst>
          <pc:docMk/>
          <pc:sldMk cId="1734185681" sldId="391"/>
        </pc:sldMkLst>
        <pc:spChg chg="add mod">
          <ac:chgData name="Khandaker Foysal Haque" userId="a22eaf3d-ed8d-486f-a108-8fb3f3578691" providerId="ADAL" clId="{9BCB6BFE-8C8F-F742-964E-950DE586D9F8}" dt="2025-02-20T01:17:12.017" v="1870" actId="1076"/>
          <ac:spMkLst>
            <pc:docMk/>
            <pc:sldMk cId="1734185681" sldId="391"/>
            <ac:spMk id="4" creationId="{BBC64F87-DCA3-EE96-CE9C-16DE909850E6}"/>
          </ac:spMkLst>
        </pc:spChg>
        <pc:spChg chg="mod">
          <ac:chgData name="Khandaker Foysal Haque" userId="a22eaf3d-ed8d-486f-a108-8fb3f3578691" providerId="ADAL" clId="{9BCB6BFE-8C8F-F742-964E-950DE586D9F8}" dt="2025-02-20T01:16:41.952" v="1852" actId="1076"/>
          <ac:spMkLst>
            <pc:docMk/>
            <pc:sldMk cId="1734185681" sldId="391"/>
            <ac:spMk id="19" creationId="{D8BAB91E-6945-D59B-5179-B867E85278CB}"/>
          </ac:spMkLst>
        </pc:spChg>
        <pc:picChg chg="add mod">
          <ac:chgData name="Khandaker Foysal Haque" userId="a22eaf3d-ed8d-486f-a108-8fb3f3578691" providerId="ADAL" clId="{9BCB6BFE-8C8F-F742-964E-950DE586D9F8}" dt="2025-02-20T01:17:18.752" v="1872" actId="1076"/>
          <ac:picMkLst>
            <pc:docMk/>
            <pc:sldMk cId="1734185681" sldId="391"/>
            <ac:picMk id="3" creationId="{0C28C6D2-8828-98E0-148C-E0075225C43A}"/>
          </ac:picMkLst>
        </pc:picChg>
      </pc:sldChg>
      <pc:sldChg chg="addSp delSp modSp add mod modAnim">
        <pc:chgData name="Khandaker Foysal Haque" userId="a22eaf3d-ed8d-486f-a108-8fb3f3578691" providerId="ADAL" clId="{9BCB6BFE-8C8F-F742-964E-950DE586D9F8}" dt="2025-02-20T05:48:01.593" v="3163"/>
        <pc:sldMkLst>
          <pc:docMk/>
          <pc:sldMk cId="2948924976" sldId="392"/>
        </pc:sldMkLst>
        <pc:spChg chg="del">
          <ac:chgData name="Khandaker Foysal Haque" userId="a22eaf3d-ed8d-486f-a108-8fb3f3578691" providerId="ADAL" clId="{9BCB6BFE-8C8F-F742-964E-950DE586D9F8}" dt="2025-02-20T01:18:54.704" v="1879" actId="478"/>
          <ac:spMkLst>
            <pc:docMk/>
            <pc:sldMk cId="2948924976" sldId="392"/>
            <ac:spMk id="4" creationId="{F4F05011-784C-B82E-7D92-3BC61B9AF310}"/>
          </ac:spMkLst>
        </pc:spChg>
        <pc:spChg chg="add mod">
          <ac:chgData name="Khandaker Foysal Haque" userId="a22eaf3d-ed8d-486f-a108-8fb3f3578691" providerId="ADAL" clId="{9BCB6BFE-8C8F-F742-964E-950DE586D9F8}" dt="2025-02-20T03:30:26.603" v="1953" actId="1076"/>
          <ac:spMkLst>
            <pc:docMk/>
            <pc:sldMk cId="2948924976" sldId="392"/>
            <ac:spMk id="5" creationId="{4CA5DAC5-DE0B-3A81-3FEB-CEDD5EFCFA82}"/>
          </ac:spMkLst>
        </pc:spChg>
        <pc:spChg chg="mod">
          <ac:chgData name="Khandaker Foysal Haque" userId="a22eaf3d-ed8d-486f-a108-8fb3f3578691" providerId="ADAL" clId="{9BCB6BFE-8C8F-F742-964E-950DE586D9F8}" dt="2025-02-20T01:21:47.736" v="1951" actId="1036"/>
          <ac:spMkLst>
            <pc:docMk/>
            <pc:sldMk cId="2948924976" sldId="392"/>
            <ac:spMk id="19" creationId="{E8A5AFA7-7894-F6B0-46BC-40D5F86D348B}"/>
          </ac:spMkLst>
        </pc:spChg>
        <pc:picChg chg="add mod">
          <ac:chgData name="Khandaker Foysal Haque" userId="a22eaf3d-ed8d-486f-a108-8fb3f3578691" providerId="ADAL" clId="{9BCB6BFE-8C8F-F742-964E-950DE586D9F8}" dt="2025-02-20T01:21:19.548" v="1939" actId="1076"/>
          <ac:picMkLst>
            <pc:docMk/>
            <pc:sldMk cId="2948924976" sldId="392"/>
            <ac:picMk id="2" creationId="{EDD28BE1-08B9-47F8-A806-18704D32B4CC}"/>
          </ac:picMkLst>
        </pc:picChg>
        <pc:picChg chg="del">
          <ac:chgData name="Khandaker Foysal Haque" userId="a22eaf3d-ed8d-486f-a108-8fb3f3578691" providerId="ADAL" clId="{9BCB6BFE-8C8F-F742-964E-950DE586D9F8}" dt="2025-02-20T01:18:55.920" v="1880" actId="478"/>
          <ac:picMkLst>
            <pc:docMk/>
            <pc:sldMk cId="2948924976" sldId="392"/>
            <ac:picMk id="3" creationId="{1562F894-FD9A-A63F-6AFB-2FC6B3F45B5A}"/>
          </ac:picMkLst>
        </pc:picChg>
      </pc:sldChg>
      <pc:sldChg chg="addSp delSp modSp add mod addAnim delAnim modAnim">
        <pc:chgData name="Khandaker Foysal Haque" userId="a22eaf3d-ed8d-486f-a108-8fb3f3578691" providerId="ADAL" clId="{9BCB6BFE-8C8F-F742-964E-950DE586D9F8}" dt="2025-02-20T05:48:31.243" v="3164"/>
        <pc:sldMkLst>
          <pc:docMk/>
          <pc:sldMk cId="4283177562" sldId="393"/>
        </pc:sldMkLst>
        <pc:spChg chg="add del mod">
          <ac:chgData name="Khandaker Foysal Haque" userId="a22eaf3d-ed8d-486f-a108-8fb3f3578691" providerId="ADAL" clId="{9BCB6BFE-8C8F-F742-964E-950DE586D9F8}" dt="2025-02-20T03:33:12.810" v="2014" actId="478"/>
          <ac:spMkLst>
            <pc:docMk/>
            <pc:sldMk cId="4283177562" sldId="393"/>
            <ac:spMk id="3" creationId="{653AF9ED-8619-47C0-F44D-0974ADF28B60}"/>
          </ac:spMkLst>
        </pc:spChg>
        <pc:spChg chg="add del mod">
          <ac:chgData name="Khandaker Foysal Haque" userId="a22eaf3d-ed8d-486f-a108-8fb3f3578691" providerId="ADAL" clId="{9BCB6BFE-8C8F-F742-964E-950DE586D9F8}" dt="2025-02-20T03:33:09.058" v="2013" actId="1036"/>
          <ac:spMkLst>
            <pc:docMk/>
            <pc:sldMk cId="4283177562" sldId="393"/>
            <ac:spMk id="4" creationId="{DBDB73BD-F13B-3C67-1027-3F14FEF96044}"/>
          </ac:spMkLst>
        </pc:spChg>
        <pc:spChg chg="del">
          <ac:chgData name="Khandaker Foysal Haque" userId="a22eaf3d-ed8d-486f-a108-8fb3f3578691" providerId="ADAL" clId="{9BCB6BFE-8C8F-F742-964E-950DE586D9F8}" dt="2025-02-20T03:32:27.804" v="1956" actId="478"/>
          <ac:spMkLst>
            <pc:docMk/>
            <pc:sldMk cId="4283177562" sldId="393"/>
            <ac:spMk id="5" creationId="{6D4863AD-8689-3535-4F91-35A7BB63BDC6}"/>
          </ac:spMkLst>
        </pc:spChg>
        <pc:spChg chg="add del mod">
          <ac:chgData name="Khandaker Foysal Haque" userId="a22eaf3d-ed8d-486f-a108-8fb3f3578691" providerId="ADAL" clId="{9BCB6BFE-8C8F-F742-964E-950DE586D9F8}" dt="2025-02-20T03:34:15.785" v="2031" actId="1076"/>
          <ac:spMkLst>
            <pc:docMk/>
            <pc:sldMk cId="4283177562" sldId="393"/>
            <ac:spMk id="7" creationId="{EA5F8686-503C-2BD3-6509-BCF7B1807C29}"/>
          </ac:spMkLst>
        </pc:spChg>
        <pc:spChg chg="add del mod">
          <ac:chgData name="Khandaker Foysal Haque" userId="a22eaf3d-ed8d-486f-a108-8fb3f3578691" providerId="ADAL" clId="{9BCB6BFE-8C8F-F742-964E-950DE586D9F8}" dt="2025-02-20T03:34:19.369" v="2032" actId="1076"/>
          <ac:spMkLst>
            <pc:docMk/>
            <pc:sldMk cId="4283177562" sldId="393"/>
            <ac:spMk id="8" creationId="{EFADC69F-AFBF-6D84-8597-3F7C86E6C96B}"/>
          </ac:spMkLst>
        </pc:spChg>
        <pc:spChg chg="add del mod">
          <ac:chgData name="Khandaker Foysal Haque" userId="a22eaf3d-ed8d-486f-a108-8fb3f3578691" providerId="ADAL" clId="{9BCB6BFE-8C8F-F742-964E-950DE586D9F8}" dt="2025-02-20T03:36:38.473" v="2058" actId="20577"/>
          <ac:spMkLst>
            <pc:docMk/>
            <pc:sldMk cId="4283177562" sldId="393"/>
            <ac:spMk id="10" creationId="{541CF595-C8D2-0697-5813-96DF424E58F2}"/>
          </ac:spMkLst>
        </pc:spChg>
        <pc:spChg chg="add del mod">
          <ac:chgData name="Khandaker Foysal Haque" userId="a22eaf3d-ed8d-486f-a108-8fb3f3578691" providerId="ADAL" clId="{9BCB6BFE-8C8F-F742-964E-950DE586D9F8}" dt="2025-02-20T03:36:46.620" v="2061" actId="14100"/>
          <ac:spMkLst>
            <pc:docMk/>
            <pc:sldMk cId="4283177562" sldId="393"/>
            <ac:spMk id="11" creationId="{9CE018F6-68F6-CA02-E049-E4A1226FBC6B}"/>
          </ac:spMkLst>
        </pc:spChg>
        <pc:spChg chg="add del mod">
          <ac:chgData name="Khandaker Foysal Haque" userId="a22eaf3d-ed8d-486f-a108-8fb3f3578691" providerId="ADAL" clId="{9BCB6BFE-8C8F-F742-964E-950DE586D9F8}" dt="2025-02-20T03:33:00.815" v="1997" actId="478"/>
          <ac:spMkLst>
            <pc:docMk/>
            <pc:sldMk cId="4283177562" sldId="393"/>
            <ac:spMk id="14" creationId="{48811B05-76F9-7073-67D7-0FCEA301D666}"/>
          </ac:spMkLst>
        </pc:spChg>
        <pc:spChg chg="add del mod">
          <ac:chgData name="Khandaker Foysal Haque" userId="a22eaf3d-ed8d-486f-a108-8fb3f3578691" providerId="ADAL" clId="{9BCB6BFE-8C8F-F742-964E-950DE586D9F8}" dt="2025-02-20T03:32:56.873" v="1996" actId="478"/>
          <ac:spMkLst>
            <pc:docMk/>
            <pc:sldMk cId="4283177562" sldId="393"/>
            <ac:spMk id="16" creationId="{F1A41A15-8346-9447-1261-DF5BE7A68195}"/>
          </ac:spMkLst>
        </pc:spChg>
        <pc:spChg chg="add mod">
          <ac:chgData name="Khandaker Foysal Haque" userId="a22eaf3d-ed8d-486f-a108-8fb3f3578691" providerId="ADAL" clId="{9BCB6BFE-8C8F-F742-964E-950DE586D9F8}" dt="2025-02-20T05:01:44.228" v="2229" actId="207"/>
          <ac:spMkLst>
            <pc:docMk/>
            <pc:sldMk cId="4283177562" sldId="393"/>
            <ac:spMk id="18" creationId="{56E0B55C-5113-E031-6D9F-C28B694BCE54}"/>
          </ac:spMkLst>
        </pc:spChg>
        <pc:spChg chg="del mod">
          <ac:chgData name="Khandaker Foysal Haque" userId="a22eaf3d-ed8d-486f-a108-8fb3f3578691" providerId="ADAL" clId="{9BCB6BFE-8C8F-F742-964E-950DE586D9F8}" dt="2025-02-20T05:10:42.933" v="2397" actId="478"/>
          <ac:spMkLst>
            <pc:docMk/>
            <pc:sldMk cId="4283177562" sldId="393"/>
            <ac:spMk id="19" creationId="{F23DA3FE-C558-4C94-BC27-7A38C89A01C7}"/>
          </ac:spMkLst>
        </pc:spChg>
        <pc:spChg chg="add mod">
          <ac:chgData name="Khandaker Foysal Haque" userId="a22eaf3d-ed8d-486f-a108-8fb3f3578691" providerId="ADAL" clId="{9BCB6BFE-8C8F-F742-964E-950DE586D9F8}" dt="2025-02-20T05:11:33.240" v="2444" actId="20577"/>
          <ac:spMkLst>
            <pc:docMk/>
            <pc:sldMk cId="4283177562" sldId="393"/>
            <ac:spMk id="22" creationId="{81CD6B95-5803-11B6-53D0-07205A536337}"/>
          </ac:spMkLst>
        </pc:spChg>
        <pc:picChg chg="del">
          <ac:chgData name="Khandaker Foysal Haque" userId="a22eaf3d-ed8d-486f-a108-8fb3f3578691" providerId="ADAL" clId="{9BCB6BFE-8C8F-F742-964E-950DE586D9F8}" dt="2025-02-20T03:32:29.333" v="1957" actId="478"/>
          <ac:picMkLst>
            <pc:docMk/>
            <pc:sldMk cId="4283177562" sldId="393"/>
            <ac:picMk id="2" creationId="{B4FA40EE-7942-E3D3-E6E2-B7845A8B5B67}"/>
          </ac:picMkLst>
        </pc:picChg>
        <pc:picChg chg="add del mod">
          <ac:chgData name="Khandaker Foysal Haque" userId="a22eaf3d-ed8d-486f-a108-8fb3f3578691" providerId="ADAL" clId="{9BCB6BFE-8C8F-F742-964E-950DE586D9F8}" dt="2025-02-20T03:33:55.117" v="2028" actId="1036"/>
          <ac:picMkLst>
            <pc:docMk/>
            <pc:sldMk cId="4283177562" sldId="393"/>
            <ac:picMk id="6" creationId="{3F8F5639-DCD4-1EB5-07C0-5F02CA85C79D}"/>
          </ac:picMkLst>
        </pc:picChg>
        <pc:picChg chg="add del mod">
          <ac:chgData name="Khandaker Foysal Haque" userId="a22eaf3d-ed8d-486f-a108-8fb3f3578691" providerId="ADAL" clId="{9BCB6BFE-8C8F-F742-964E-950DE586D9F8}" dt="2025-02-20T03:33:55.117" v="2028" actId="1036"/>
          <ac:picMkLst>
            <pc:docMk/>
            <pc:sldMk cId="4283177562" sldId="393"/>
            <ac:picMk id="9" creationId="{71B91AC1-1472-A766-A13E-E5EAF3A258C2}"/>
          </ac:picMkLst>
        </pc:picChg>
        <pc:cxnChg chg="add mod">
          <ac:chgData name="Khandaker Foysal Haque" userId="a22eaf3d-ed8d-486f-a108-8fb3f3578691" providerId="ADAL" clId="{9BCB6BFE-8C8F-F742-964E-950DE586D9F8}" dt="2025-02-20T03:34:04.406" v="2029" actId="14100"/>
          <ac:cxnSpMkLst>
            <pc:docMk/>
            <pc:sldMk cId="4283177562" sldId="393"/>
            <ac:cxnSpMk id="12" creationId="{570A7556-AAF0-9E5A-2DB4-A31036C783AF}"/>
          </ac:cxnSpMkLst>
        </pc:cxnChg>
        <pc:cxnChg chg="mod">
          <ac:chgData name="Khandaker Foysal Haque" userId="a22eaf3d-ed8d-486f-a108-8fb3f3578691" providerId="ADAL" clId="{9BCB6BFE-8C8F-F742-964E-950DE586D9F8}" dt="2025-02-20T03:34:12.318" v="2030" actId="14100"/>
          <ac:cxnSpMkLst>
            <pc:docMk/>
            <pc:sldMk cId="4283177562" sldId="393"/>
            <ac:cxnSpMk id="13" creationId="{07E108AD-5434-9F64-A516-4B6C5A60C39A}"/>
          </ac:cxnSpMkLst>
        </pc:cxnChg>
      </pc:sldChg>
      <pc:sldChg chg="modSp add del mod">
        <pc:chgData name="Khandaker Foysal Haque" userId="a22eaf3d-ed8d-486f-a108-8fb3f3578691" providerId="ADAL" clId="{9BCB6BFE-8C8F-F742-964E-950DE586D9F8}" dt="2025-02-20T03:41:49.998" v="2163" actId="2696"/>
        <pc:sldMkLst>
          <pc:docMk/>
          <pc:sldMk cId="2374593843" sldId="394"/>
        </pc:sldMkLst>
        <pc:spChg chg="mod">
          <ac:chgData name="Khandaker Foysal Haque" userId="a22eaf3d-ed8d-486f-a108-8fb3f3578691" providerId="ADAL" clId="{9BCB6BFE-8C8F-F742-964E-950DE586D9F8}" dt="2025-02-20T03:40:02.371" v="2129" actId="207"/>
          <ac:spMkLst>
            <pc:docMk/>
            <pc:sldMk cId="2374593843" sldId="394"/>
            <ac:spMk id="18" creationId="{93984A05-996F-F13F-5CD9-D37A7480F9D5}"/>
          </ac:spMkLst>
        </pc:spChg>
        <pc:spChg chg="mod">
          <ac:chgData name="Khandaker Foysal Haque" userId="a22eaf3d-ed8d-486f-a108-8fb3f3578691" providerId="ADAL" clId="{9BCB6BFE-8C8F-F742-964E-950DE586D9F8}" dt="2025-02-20T03:39:23.678" v="2110" actId="1076"/>
          <ac:spMkLst>
            <pc:docMk/>
            <pc:sldMk cId="2374593843" sldId="394"/>
            <ac:spMk id="19" creationId="{1DA5CE1B-33AC-8721-BECC-CCDCE236D728}"/>
          </ac:spMkLst>
        </pc:spChg>
      </pc:sldChg>
      <pc:sldChg chg="addSp delSp modSp add mod delAnim modAnim">
        <pc:chgData name="Khandaker Foysal Haque" userId="a22eaf3d-ed8d-486f-a108-8fb3f3578691" providerId="ADAL" clId="{9BCB6BFE-8C8F-F742-964E-950DE586D9F8}" dt="2025-02-20T05:49:29.775" v="3172"/>
        <pc:sldMkLst>
          <pc:docMk/>
          <pc:sldMk cId="4025133720" sldId="394"/>
        </pc:sldMkLst>
        <pc:spChg chg="mod">
          <ac:chgData name="Khandaker Foysal Haque" userId="a22eaf3d-ed8d-486f-a108-8fb3f3578691" providerId="ADAL" clId="{9BCB6BFE-8C8F-F742-964E-950DE586D9F8}" dt="2025-02-20T05:01:09.707" v="2228" actId="20577"/>
          <ac:spMkLst>
            <pc:docMk/>
            <pc:sldMk cId="4025133720" sldId="394"/>
            <ac:spMk id="10" creationId="{FEF268A1-6234-A4CF-C576-FB6F943A947D}"/>
          </ac:spMkLst>
        </pc:spChg>
        <pc:spChg chg="mod">
          <ac:chgData name="Khandaker Foysal Haque" userId="a22eaf3d-ed8d-486f-a108-8fb3f3578691" providerId="ADAL" clId="{9BCB6BFE-8C8F-F742-964E-950DE586D9F8}" dt="2025-02-20T05:01:54.764" v="2230" actId="207"/>
          <ac:spMkLst>
            <pc:docMk/>
            <pc:sldMk cId="4025133720" sldId="394"/>
            <ac:spMk id="18" creationId="{7ADBEC70-42E8-D3F6-D708-41058D67275B}"/>
          </ac:spMkLst>
        </pc:spChg>
        <pc:spChg chg="del mod">
          <ac:chgData name="Khandaker Foysal Haque" userId="a22eaf3d-ed8d-486f-a108-8fb3f3578691" providerId="ADAL" clId="{9BCB6BFE-8C8F-F742-964E-950DE586D9F8}" dt="2025-02-20T05:11:41.452" v="2445" actId="478"/>
          <ac:spMkLst>
            <pc:docMk/>
            <pc:sldMk cId="4025133720" sldId="394"/>
            <ac:spMk id="19" creationId="{B97B0198-E19F-02A0-BC64-4D54D7BF1C55}"/>
          </ac:spMkLst>
        </pc:spChg>
        <pc:spChg chg="add mod">
          <ac:chgData name="Khandaker Foysal Haque" userId="a22eaf3d-ed8d-486f-a108-8fb3f3578691" providerId="ADAL" clId="{9BCB6BFE-8C8F-F742-964E-950DE586D9F8}" dt="2025-02-20T05:11:44.889" v="2448" actId="20577"/>
          <ac:spMkLst>
            <pc:docMk/>
            <pc:sldMk cId="4025133720" sldId="394"/>
            <ac:spMk id="23" creationId="{C2872F37-CD7C-8910-A54A-FE6FF64D905E}"/>
          </ac:spMkLst>
        </pc:spChg>
        <pc:picChg chg="add mod">
          <ac:chgData name="Khandaker Foysal Haque" userId="a22eaf3d-ed8d-486f-a108-8fb3f3578691" providerId="ADAL" clId="{9BCB6BFE-8C8F-F742-964E-950DE586D9F8}" dt="2025-02-20T04:59:05.146" v="2201" actId="1076"/>
          <ac:picMkLst>
            <pc:docMk/>
            <pc:sldMk cId="4025133720" sldId="394"/>
            <ac:picMk id="3" creationId="{3A4BFCB2-FFD7-7F81-F9AA-532F0F2A9D5D}"/>
          </ac:picMkLst>
        </pc:picChg>
        <pc:picChg chg="del">
          <ac:chgData name="Khandaker Foysal Haque" userId="a22eaf3d-ed8d-486f-a108-8fb3f3578691" providerId="ADAL" clId="{9BCB6BFE-8C8F-F742-964E-950DE586D9F8}" dt="2025-02-20T04:58:15.290" v="2191" actId="478"/>
          <ac:picMkLst>
            <pc:docMk/>
            <pc:sldMk cId="4025133720" sldId="394"/>
            <ac:picMk id="6" creationId="{3B57E1B0-D14F-1226-A8EF-76DB5F7D9687}"/>
          </ac:picMkLst>
        </pc:picChg>
        <pc:picChg chg="del">
          <ac:chgData name="Khandaker Foysal Haque" userId="a22eaf3d-ed8d-486f-a108-8fb3f3578691" providerId="ADAL" clId="{9BCB6BFE-8C8F-F742-964E-950DE586D9F8}" dt="2025-02-20T04:59:08.143" v="2202" actId="478"/>
          <ac:picMkLst>
            <pc:docMk/>
            <pc:sldMk cId="4025133720" sldId="394"/>
            <ac:picMk id="9" creationId="{EBB92500-BFB8-FAEA-31C4-B2468461DAC8}"/>
          </ac:picMkLst>
        </pc:picChg>
        <pc:picChg chg="add mod">
          <ac:chgData name="Khandaker Foysal Haque" userId="a22eaf3d-ed8d-486f-a108-8fb3f3578691" providerId="ADAL" clId="{9BCB6BFE-8C8F-F742-964E-950DE586D9F8}" dt="2025-02-20T04:59:42.458" v="2208" actId="1076"/>
          <ac:picMkLst>
            <pc:docMk/>
            <pc:sldMk cId="4025133720" sldId="394"/>
            <ac:picMk id="16" creationId="{380E206B-2030-8779-65CC-2A425B522363}"/>
          </ac:picMkLst>
        </pc:picChg>
        <pc:cxnChg chg="add mod">
          <ac:chgData name="Khandaker Foysal Haque" userId="a22eaf3d-ed8d-486f-a108-8fb3f3578691" providerId="ADAL" clId="{9BCB6BFE-8C8F-F742-964E-950DE586D9F8}" dt="2025-02-20T05:00:05.927" v="2213" actId="14100"/>
          <ac:cxnSpMkLst>
            <pc:docMk/>
            <pc:sldMk cId="4025133720" sldId="394"/>
            <ac:cxnSpMk id="5" creationId="{ABBF6F23-0E27-BBDA-3AC6-1DC4F766A271}"/>
          </ac:cxnSpMkLst>
        </pc:cxnChg>
        <pc:cxnChg chg="del">
          <ac:chgData name="Khandaker Foysal Haque" userId="a22eaf3d-ed8d-486f-a108-8fb3f3578691" providerId="ADAL" clId="{9BCB6BFE-8C8F-F742-964E-950DE586D9F8}" dt="2025-02-20T04:58:51.739" v="2199" actId="478"/>
          <ac:cxnSpMkLst>
            <pc:docMk/>
            <pc:sldMk cId="4025133720" sldId="394"/>
            <ac:cxnSpMk id="12" creationId="{E680AB74-8BAD-3B37-729B-49543DE4F0DD}"/>
          </ac:cxnSpMkLst>
        </pc:cxnChg>
        <pc:cxnChg chg="del">
          <ac:chgData name="Khandaker Foysal Haque" userId="a22eaf3d-ed8d-486f-a108-8fb3f3578691" providerId="ADAL" clId="{9BCB6BFE-8C8F-F742-964E-950DE586D9F8}" dt="2025-02-20T04:59:45.073" v="2209" actId="478"/>
          <ac:cxnSpMkLst>
            <pc:docMk/>
            <pc:sldMk cId="4025133720" sldId="394"/>
            <ac:cxnSpMk id="13" creationId="{7F00A91E-080A-1C7F-4DED-D1FDBD457D6F}"/>
          </ac:cxnSpMkLst>
        </pc:cxnChg>
        <pc:cxnChg chg="add mod">
          <ac:chgData name="Khandaker Foysal Haque" userId="a22eaf3d-ed8d-486f-a108-8fb3f3578691" providerId="ADAL" clId="{9BCB6BFE-8C8F-F742-964E-950DE586D9F8}" dt="2025-02-20T04:59:18.722" v="2203"/>
          <ac:cxnSpMkLst>
            <pc:docMk/>
            <pc:sldMk cId="4025133720" sldId="394"/>
            <ac:cxnSpMk id="14" creationId="{28958028-49BB-3073-3D17-8A13A45554BA}"/>
          </ac:cxnSpMkLst>
        </pc:cxnChg>
        <pc:cxnChg chg="add mod">
          <ac:chgData name="Khandaker Foysal Haque" userId="a22eaf3d-ed8d-486f-a108-8fb3f3578691" providerId="ADAL" clId="{9BCB6BFE-8C8F-F742-964E-950DE586D9F8}" dt="2025-02-20T04:59:55.946" v="2211" actId="14100"/>
          <ac:cxnSpMkLst>
            <pc:docMk/>
            <pc:sldMk cId="4025133720" sldId="394"/>
            <ac:cxnSpMk id="17" creationId="{7B5AEDEB-4C68-6D82-5C27-23928CA35839}"/>
          </ac:cxnSpMkLst>
        </pc:cxnChg>
      </pc:sldChg>
      <pc:sldChg chg="addSp delSp modSp add mod delAnim modAnim">
        <pc:chgData name="Khandaker Foysal Haque" userId="a22eaf3d-ed8d-486f-a108-8fb3f3578691" providerId="ADAL" clId="{9BCB6BFE-8C8F-F742-964E-950DE586D9F8}" dt="2025-02-20T05:49:49.459" v="3178"/>
        <pc:sldMkLst>
          <pc:docMk/>
          <pc:sldMk cId="3297583430" sldId="395"/>
        </pc:sldMkLst>
        <pc:spChg chg="add del mod">
          <ac:chgData name="Khandaker Foysal Haque" userId="a22eaf3d-ed8d-486f-a108-8fb3f3578691" providerId="ADAL" clId="{9BCB6BFE-8C8F-F742-964E-950DE586D9F8}" dt="2025-02-20T05:09:30.730" v="2384" actId="478"/>
          <ac:spMkLst>
            <pc:docMk/>
            <pc:sldMk cId="3297583430" sldId="395"/>
            <ac:spMk id="2" creationId="{66B98679-319B-CAA7-A8D0-79F68015203F}"/>
          </ac:spMkLst>
        </pc:spChg>
        <pc:spChg chg="add mod">
          <ac:chgData name="Khandaker Foysal Haque" userId="a22eaf3d-ed8d-486f-a108-8fb3f3578691" providerId="ADAL" clId="{9BCB6BFE-8C8F-F742-964E-950DE586D9F8}" dt="2025-02-20T05:08:55.003" v="2375" actId="1037"/>
          <ac:spMkLst>
            <pc:docMk/>
            <pc:sldMk cId="3297583430" sldId="395"/>
            <ac:spMk id="6" creationId="{1E878C8D-63A2-02E1-AEAC-2A1AB06F3AC0}"/>
          </ac:spMkLst>
        </pc:spChg>
        <pc:spChg chg="del">
          <ac:chgData name="Khandaker Foysal Haque" userId="a22eaf3d-ed8d-486f-a108-8fb3f3578691" providerId="ADAL" clId="{9BCB6BFE-8C8F-F742-964E-950DE586D9F8}" dt="2025-02-20T05:05:51.023" v="2233" actId="478"/>
          <ac:spMkLst>
            <pc:docMk/>
            <pc:sldMk cId="3297583430" sldId="395"/>
            <ac:spMk id="7" creationId="{319AD415-BCD1-002B-D126-8EDAF20B5551}"/>
          </ac:spMkLst>
        </pc:spChg>
        <pc:spChg chg="del">
          <ac:chgData name="Khandaker Foysal Haque" userId="a22eaf3d-ed8d-486f-a108-8fb3f3578691" providerId="ADAL" clId="{9BCB6BFE-8C8F-F742-964E-950DE586D9F8}" dt="2025-02-20T05:05:53.903" v="2234" actId="478"/>
          <ac:spMkLst>
            <pc:docMk/>
            <pc:sldMk cId="3297583430" sldId="395"/>
            <ac:spMk id="8" creationId="{6C17A2B1-B26D-16D4-D912-AB337FAA0691}"/>
          </ac:spMkLst>
        </pc:spChg>
        <pc:spChg chg="add mod">
          <ac:chgData name="Khandaker Foysal Haque" userId="a22eaf3d-ed8d-486f-a108-8fb3f3578691" providerId="ADAL" clId="{9BCB6BFE-8C8F-F742-964E-950DE586D9F8}" dt="2025-02-20T05:10:06.014" v="2395" actId="207"/>
          <ac:spMkLst>
            <pc:docMk/>
            <pc:sldMk cId="3297583430" sldId="395"/>
            <ac:spMk id="9" creationId="{FE730942-1BD2-D064-4B72-E96DEEDF2F6C}"/>
          </ac:spMkLst>
        </pc:spChg>
        <pc:spChg chg="del">
          <ac:chgData name="Khandaker Foysal Haque" userId="a22eaf3d-ed8d-486f-a108-8fb3f3578691" providerId="ADAL" clId="{9BCB6BFE-8C8F-F742-964E-950DE586D9F8}" dt="2025-02-20T05:06:00.430" v="2237" actId="478"/>
          <ac:spMkLst>
            <pc:docMk/>
            <pc:sldMk cId="3297583430" sldId="395"/>
            <ac:spMk id="10" creationId="{CC209D22-C0D7-CD8F-C85C-71F434F3BB4B}"/>
          </ac:spMkLst>
        </pc:spChg>
        <pc:spChg chg="del">
          <ac:chgData name="Khandaker Foysal Haque" userId="a22eaf3d-ed8d-486f-a108-8fb3f3578691" providerId="ADAL" clId="{9BCB6BFE-8C8F-F742-964E-950DE586D9F8}" dt="2025-02-20T05:06:03.174" v="2238" actId="478"/>
          <ac:spMkLst>
            <pc:docMk/>
            <pc:sldMk cId="3297583430" sldId="395"/>
            <ac:spMk id="11" creationId="{C7F3F797-391E-EE4F-3470-EE487B4B2880}"/>
          </ac:spMkLst>
        </pc:spChg>
        <pc:spChg chg="add mod">
          <ac:chgData name="Khandaker Foysal Haque" userId="a22eaf3d-ed8d-486f-a108-8fb3f3578691" providerId="ADAL" clId="{9BCB6BFE-8C8F-F742-964E-950DE586D9F8}" dt="2025-02-20T05:09:53.709" v="2393" actId="1076"/>
          <ac:spMkLst>
            <pc:docMk/>
            <pc:sldMk cId="3297583430" sldId="395"/>
            <ac:spMk id="12" creationId="{1648D90A-8F71-3800-F65F-D31C5838FC16}"/>
          </ac:spMkLst>
        </pc:spChg>
        <pc:spChg chg="add mod">
          <ac:chgData name="Khandaker Foysal Haque" userId="a22eaf3d-ed8d-486f-a108-8fb3f3578691" providerId="ADAL" clId="{9BCB6BFE-8C8F-F742-964E-950DE586D9F8}" dt="2025-02-20T05:09:59.242" v="2394" actId="1076"/>
          <ac:spMkLst>
            <pc:docMk/>
            <pc:sldMk cId="3297583430" sldId="395"/>
            <ac:spMk id="13" creationId="{7E20950B-504C-7E12-8F0D-3452424047BC}"/>
          </ac:spMkLst>
        </pc:spChg>
        <pc:spChg chg="add mod">
          <ac:chgData name="Khandaker Foysal Haque" userId="a22eaf3d-ed8d-486f-a108-8fb3f3578691" providerId="ADAL" clId="{9BCB6BFE-8C8F-F742-964E-950DE586D9F8}" dt="2025-02-20T05:09:28.127" v="2383" actId="14100"/>
          <ac:spMkLst>
            <pc:docMk/>
            <pc:sldMk cId="3297583430" sldId="395"/>
            <ac:spMk id="14" creationId="{D3F08CAA-2A42-B2C1-3BCB-D86F94F9A414}"/>
          </ac:spMkLst>
        </pc:spChg>
        <pc:spChg chg="del">
          <ac:chgData name="Khandaker Foysal Haque" userId="a22eaf3d-ed8d-486f-a108-8fb3f3578691" providerId="ADAL" clId="{9BCB6BFE-8C8F-F742-964E-950DE586D9F8}" dt="2025-02-20T05:05:48.189" v="2232" actId="478"/>
          <ac:spMkLst>
            <pc:docMk/>
            <pc:sldMk cId="3297583430" sldId="395"/>
            <ac:spMk id="18" creationId="{A38F6F33-C648-CF52-9331-5097457693C3}"/>
          </ac:spMkLst>
        </pc:spChg>
        <pc:spChg chg="mod">
          <ac:chgData name="Khandaker Foysal Haque" userId="a22eaf3d-ed8d-486f-a108-8fb3f3578691" providerId="ADAL" clId="{9BCB6BFE-8C8F-F742-964E-950DE586D9F8}" dt="2025-02-20T05:07:10.741" v="2298" actId="14100"/>
          <ac:spMkLst>
            <pc:docMk/>
            <pc:sldMk cId="3297583430" sldId="395"/>
            <ac:spMk id="19" creationId="{5A8B2610-177C-AF9E-FE0F-9E174DFCA8D4}"/>
          </ac:spMkLst>
        </pc:spChg>
        <pc:spChg chg="add mod">
          <ac:chgData name="Khandaker Foysal Haque" userId="a22eaf3d-ed8d-486f-a108-8fb3f3578691" providerId="ADAL" clId="{9BCB6BFE-8C8F-F742-964E-950DE586D9F8}" dt="2025-02-20T05:09:37.967" v="2392" actId="1035"/>
          <ac:spMkLst>
            <pc:docMk/>
            <pc:sldMk cId="3297583430" sldId="395"/>
            <ac:spMk id="22" creationId="{D0EF02CB-C4BE-7B1A-A974-7DFD145ED57B}"/>
          </ac:spMkLst>
        </pc:spChg>
        <pc:picChg chg="del">
          <ac:chgData name="Khandaker Foysal Haque" userId="a22eaf3d-ed8d-486f-a108-8fb3f3578691" providerId="ADAL" clId="{9BCB6BFE-8C8F-F742-964E-950DE586D9F8}" dt="2025-02-20T05:05:55.594" v="2235" actId="478"/>
          <ac:picMkLst>
            <pc:docMk/>
            <pc:sldMk cId="3297583430" sldId="395"/>
            <ac:picMk id="3" creationId="{A2B46D5C-B04A-BF47-0A25-546821372698}"/>
          </ac:picMkLst>
        </pc:picChg>
        <pc:picChg chg="add mod">
          <ac:chgData name="Khandaker Foysal Haque" userId="a22eaf3d-ed8d-486f-a108-8fb3f3578691" providerId="ADAL" clId="{9BCB6BFE-8C8F-F742-964E-950DE586D9F8}" dt="2025-02-20T05:09:37.967" v="2392" actId="1035"/>
          <ac:picMkLst>
            <pc:docMk/>
            <pc:sldMk cId="3297583430" sldId="395"/>
            <ac:picMk id="15" creationId="{EEA6E5D8-47FE-6AD6-6E03-90E2154DDDCA}"/>
          </ac:picMkLst>
        </pc:picChg>
        <pc:picChg chg="del">
          <ac:chgData name="Khandaker Foysal Haque" userId="a22eaf3d-ed8d-486f-a108-8fb3f3578691" providerId="ADAL" clId="{9BCB6BFE-8C8F-F742-964E-950DE586D9F8}" dt="2025-02-20T05:05:57.233" v="2236" actId="478"/>
          <ac:picMkLst>
            <pc:docMk/>
            <pc:sldMk cId="3297583430" sldId="395"/>
            <ac:picMk id="16" creationId="{5A9B1F8C-67D5-DB39-E557-4ADE97C1B52B}"/>
          </ac:picMkLst>
        </pc:picChg>
        <pc:picChg chg="add mod">
          <ac:chgData name="Khandaker Foysal Haque" userId="a22eaf3d-ed8d-486f-a108-8fb3f3578691" providerId="ADAL" clId="{9BCB6BFE-8C8F-F742-964E-950DE586D9F8}" dt="2025-02-20T05:09:37.967" v="2392" actId="1035"/>
          <ac:picMkLst>
            <pc:docMk/>
            <pc:sldMk cId="3297583430" sldId="395"/>
            <ac:picMk id="20" creationId="{1F566744-539D-D666-0EDE-99D78A5360E5}"/>
          </ac:picMkLst>
        </pc:picChg>
        <pc:cxnChg chg="del">
          <ac:chgData name="Khandaker Foysal Haque" userId="a22eaf3d-ed8d-486f-a108-8fb3f3578691" providerId="ADAL" clId="{9BCB6BFE-8C8F-F742-964E-950DE586D9F8}" dt="2025-02-20T05:06:05.430" v="2239" actId="478"/>
          <ac:cxnSpMkLst>
            <pc:docMk/>
            <pc:sldMk cId="3297583430" sldId="395"/>
            <ac:cxnSpMk id="5" creationId="{D6D24EFD-ACE8-B09C-5276-5FE146328725}"/>
          </ac:cxnSpMkLst>
        </pc:cxnChg>
        <pc:cxnChg chg="del">
          <ac:chgData name="Khandaker Foysal Haque" userId="a22eaf3d-ed8d-486f-a108-8fb3f3578691" providerId="ADAL" clId="{9BCB6BFE-8C8F-F742-964E-950DE586D9F8}" dt="2025-02-20T05:06:08.339" v="2240" actId="478"/>
          <ac:cxnSpMkLst>
            <pc:docMk/>
            <pc:sldMk cId="3297583430" sldId="395"/>
            <ac:cxnSpMk id="17" creationId="{CE96DF92-AA81-4B3B-366D-20811CDD4379}"/>
          </ac:cxnSpMkLst>
        </pc:cxnChg>
        <pc:cxnChg chg="add mod">
          <ac:chgData name="Khandaker Foysal Haque" userId="a22eaf3d-ed8d-486f-a108-8fb3f3578691" providerId="ADAL" clId="{9BCB6BFE-8C8F-F742-964E-950DE586D9F8}" dt="2025-02-20T05:08:55.003" v="2375" actId="1037"/>
          <ac:cxnSpMkLst>
            <pc:docMk/>
            <pc:sldMk cId="3297583430" sldId="395"/>
            <ac:cxnSpMk id="21" creationId="{7876333D-53B0-B625-9A53-3E8DC562C162}"/>
          </ac:cxnSpMkLst>
        </pc:cxnChg>
      </pc:sldChg>
      <pc:sldChg chg="addSp delSp modSp add mod delAnim modAnim">
        <pc:chgData name="Khandaker Foysal Haque" userId="a22eaf3d-ed8d-486f-a108-8fb3f3578691" providerId="ADAL" clId="{9BCB6BFE-8C8F-F742-964E-950DE586D9F8}" dt="2025-02-20T05:51:18.128" v="3196"/>
        <pc:sldMkLst>
          <pc:docMk/>
          <pc:sldMk cId="2563823282" sldId="396"/>
        </pc:sldMkLst>
        <pc:spChg chg="add del mod">
          <ac:chgData name="Khandaker Foysal Haque" userId="a22eaf3d-ed8d-486f-a108-8fb3f3578691" providerId="ADAL" clId="{9BCB6BFE-8C8F-F742-964E-950DE586D9F8}" dt="2025-02-20T05:12:32.302" v="2452" actId="478"/>
          <ac:spMkLst>
            <pc:docMk/>
            <pc:sldMk cId="2563823282" sldId="396"/>
            <ac:spMk id="3" creationId="{0CF8210C-75E4-AE07-4732-F3EDBB0115F0}"/>
          </ac:spMkLst>
        </pc:spChg>
        <pc:spChg chg="del">
          <ac:chgData name="Khandaker Foysal Haque" userId="a22eaf3d-ed8d-486f-a108-8fb3f3578691" providerId="ADAL" clId="{9BCB6BFE-8C8F-F742-964E-950DE586D9F8}" dt="2025-02-20T05:12:29.276" v="2451" actId="478"/>
          <ac:spMkLst>
            <pc:docMk/>
            <pc:sldMk cId="2563823282" sldId="396"/>
            <ac:spMk id="4" creationId="{4A3E8B79-B016-04ED-6C92-F2872458A182}"/>
          </ac:spMkLst>
        </pc:spChg>
        <pc:spChg chg="add mod">
          <ac:chgData name="Khandaker Foysal Haque" userId="a22eaf3d-ed8d-486f-a108-8fb3f3578691" providerId="ADAL" clId="{9BCB6BFE-8C8F-F742-964E-950DE586D9F8}" dt="2025-02-20T05:23:57.844" v="2796" actId="1076"/>
          <ac:spMkLst>
            <pc:docMk/>
            <pc:sldMk cId="2563823282" sldId="396"/>
            <ac:spMk id="5" creationId="{245BE5AF-F55C-48AA-140A-927726CB765A}"/>
          </ac:spMkLst>
        </pc:spChg>
        <pc:spChg chg="del">
          <ac:chgData name="Khandaker Foysal Haque" userId="a22eaf3d-ed8d-486f-a108-8fb3f3578691" providerId="ADAL" clId="{9BCB6BFE-8C8F-F742-964E-950DE586D9F8}" dt="2025-02-20T05:12:29.276" v="2451" actId="478"/>
          <ac:spMkLst>
            <pc:docMk/>
            <pc:sldMk cId="2563823282" sldId="396"/>
            <ac:spMk id="6" creationId="{DBF3E0C6-A44A-3FCF-1872-3EE32DC35A64}"/>
          </ac:spMkLst>
        </pc:spChg>
        <pc:spChg chg="add del mod">
          <ac:chgData name="Khandaker Foysal Haque" userId="a22eaf3d-ed8d-486f-a108-8fb3f3578691" providerId="ADAL" clId="{9BCB6BFE-8C8F-F742-964E-950DE586D9F8}" dt="2025-02-20T05:16:31.006" v="2547" actId="478"/>
          <ac:spMkLst>
            <pc:docMk/>
            <pc:sldMk cId="2563823282" sldId="396"/>
            <ac:spMk id="7" creationId="{274BAA20-3F7E-71E0-ABDE-D805155DFA42}"/>
          </ac:spMkLst>
        </pc:spChg>
        <pc:spChg chg="add del mod">
          <ac:chgData name="Khandaker Foysal Haque" userId="a22eaf3d-ed8d-486f-a108-8fb3f3578691" providerId="ADAL" clId="{9BCB6BFE-8C8F-F742-964E-950DE586D9F8}" dt="2025-02-20T05:16:40.855" v="2551" actId="478"/>
          <ac:spMkLst>
            <pc:docMk/>
            <pc:sldMk cId="2563823282" sldId="396"/>
            <ac:spMk id="8" creationId="{33D30D00-2C04-77D3-9075-B2EC357C2781}"/>
          </ac:spMkLst>
        </pc:spChg>
        <pc:spChg chg="del">
          <ac:chgData name="Khandaker Foysal Haque" userId="a22eaf3d-ed8d-486f-a108-8fb3f3578691" providerId="ADAL" clId="{9BCB6BFE-8C8F-F742-964E-950DE586D9F8}" dt="2025-02-20T05:12:29.276" v="2451" actId="478"/>
          <ac:spMkLst>
            <pc:docMk/>
            <pc:sldMk cId="2563823282" sldId="396"/>
            <ac:spMk id="9" creationId="{B66C6069-1AC9-EF03-085E-79990DFF4083}"/>
          </ac:spMkLst>
        </pc:spChg>
        <pc:spChg chg="add del mod">
          <ac:chgData name="Khandaker Foysal Haque" userId="a22eaf3d-ed8d-486f-a108-8fb3f3578691" providerId="ADAL" clId="{9BCB6BFE-8C8F-F742-964E-950DE586D9F8}" dt="2025-02-20T05:16:49.997" v="2554" actId="478"/>
          <ac:spMkLst>
            <pc:docMk/>
            <pc:sldMk cId="2563823282" sldId="396"/>
            <ac:spMk id="10" creationId="{405CA6DC-993D-998A-8E39-C3890540E562}"/>
          </ac:spMkLst>
        </pc:spChg>
        <pc:spChg chg="del">
          <ac:chgData name="Khandaker Foysal Haque" userId="a22eaf3d-ed8d-486f-a108-8fb3f3578691" providerId="ADAL" clId="{9BCB6BFE-8C8F-F742-964E-950DE586D9F8}" dt="2025-02-20T05:12:29.276" v="2451" actId="478"/>
          <ac:spMkLst>
            <pc:docMk/>
            <pc:sldMk cId="2563823282" sldId="396"/>
            <ac:spMk id="12" creationId="{376676E3-07DD-3B70-4288-7B3284F958DD}"/>
          </ac:spMkLst>
        </pc:spChg>
        <pc:spChg chg="del">
          <ac:chgData name="Khandaker Foysal Haque" userId="a22eaf3d-ed8d-486f-a108-8fb3f3578691" providerId="ADAL" clId="{9BCB6BFE-8C8F-F742-964E-950DE586D9F8}" dt="2025-02-20T05:12:29.276" v="2451" actId="478"/>
          <ac:spMkLst>
            <pc:docMk/>
            <pc:sldMk cId="2563823282" sldId="396"/>
            <ac:spMk id="13" creationId="{A48B1927-D041-2A39-8BFE-806B2CF26AE1}"/>
          </ac:spMkLst>
        </pc:spChg>
        <pc:spChg chg="del">
          <ac:chgData name="Khandaker Foysal Haque" userId="a22eaf3d-ed8d-486f-a108-8fb3f3578691" providerId="ADAL" clId="{9BCB6BFE-8C8F-F742-964E-950DE586D9F8}" dt="2025-02-20T05:12:29.276" v="2451" actId="478"/>
          <ac:spMkLst>
            <pc:docMk/>
            <pc:sldMk cId="2563823282" sldId="396"/>
            <ac:spMk id="14" creationId="{E7DEE8C3-B356-C247-CBD6-7315163F179E}"/>
          </ac:spMkLst>
        </pc:spChg>
        <pc:spChg chg="mod">
          <ac:chgData name="Khandaker Foysal Haque" userId="a22eaf3d-ed8d-486f-a108-8fb3f3578691" providerId="ADAL" clId="{9BCB6BFE-8C8F-F742-964E-950DE586D9F8}" dt="2025-02-20T05:24:36.811" v="2805" actId="1076"/>
          <ac:spMkLst>
            <pc:docMk/>
            <pc:sldMk cId="2563823282" sldId="396"/>
            <ac:spMk id="19" creationId="{5549A066-94EC-36C4-A01A-16B8307A29EA}"/>
          </ac:spMkLst>
        </pc:spChg>
        <pc:spChg chg="del">
          <ac:chgData name="Khandaker Foysal Haque" userId="a22eaf3d-ed8d-486f-a108-8fb3f3578691" providerId="ADAL" clId="{9BCB6BFE-8C8F-F742-964E-950DE586D9F8}" dt="2025-02-20T05:12:29.276" v="2451" actId="478"/>
          <ac:spMkLst>
            <pc:docMk/>
            <pc:sldMk cId="2563823282" sldId="396"/>
            <ac:spMk id="22" creationId="{4D28B2B2-FD84-FFB2-16FA-1BD4D85B993E}"/>
          </ac:spMkLst>
        </pc:spChg>
        <pc:picChg chg="add mod">
          <ac:chgData name="Khandaker Foysal Haque" userId="a22eaf3d-ed8d-486f-a108-8fb3f3578691" providerId="ADAL" clId="{9BCB6BFE-8C8F-F742-964E-950DE586D9F8}" dt="2025-02-20T05:24:03.838" v="2798" actId="1076"/>
          <ac:picMkLst>
            <pc:docMk/>
            <pc:sldMk cId="2563823282" sldId="396"/>
            <ac:picMk id="11" creationId="{F2A5B37E-D240-454D-3108-A855FC6D7D2D}"/>
          </ac:picMkLst>
        </pc:picChg>
        <pc:picChg chg="del">
          <ac:chgData name="Khandaker Foysal Haque" userId="a22eaf3d-ed8d-486f-a108-8fb3f3578691" providerId="ADAL" clId="{9BCB6BFE-8C8F-F742-964E-950DE586D9F8}" dt="2025-02-20T05:12:29.276" v="2451" actId="478"/>
          <ac:picMkLst>
            <pc:docMk/>
            <pc:sldMk cId="2563823282" sldId="396"/>
            <ac:picMk id="15" creationId="{3A54FFD9-A901-7D46-A343-4FFE84E373F8}"/>
          </ac:picMkLst>
        </pc:picChg>
        <pc:picChg chg="del">
          <ac:chgData name="Khandaker Foysal Haque" userId="a22eaf3d-ed8d-486f-a108-8fb3f3578691" providerId="ADAL" clId="{9BCB6BFE-8C8F-F742-964E-950DE586D9F8}" dt="2025-02-20T05:12:29.276" v="2451" actId="478"/>
          <ac:picMkLst>
            <pc:docMk/>
            <pc:sldMk cId="2563823282" sldId="396"/>
            <ac:picMk id="20" creationId="{2D0D24AA-E7C0-9F49-6BD0-3FB91AA26713}"/>
          </ac:picMkLst>
        </pc:picChg>
      </pc:sldChg>
      <pc:sldChg chg="modSp add del mod">
        <pc:chgData name="Khandaker Foysal Haque" userId="a22eaf3d-ed8d-486f-a108-8fb3f3578691" providerId="ADAL" clId="{9BCB6BFE-8C8F-F742-964E-950DE586D9F8}" dt="2025-02-20T05:24:41.112" v="2806" actId="2696"/>
        <pc:sldMkLst>
          <pc:docMk/>
          <pc:sldMk cId="573944194" sldId="397"/>
        </pc:sldMkLst>
        <pc:spChg chg="mod">
          <ac:chgData name="Khandaker Foysal Haque" userId="a22eaf3d-ed8d-486f-a108-8fb3f3578691" providerId="ADAL" clId="{9BCB6BFE-8C8F-F742-964E-950DE586D9F8}" dt="2025-02-20T05:24:28.796" v="2803" actId="1076"/>
          <ac:spMkLst>
            <pc:docMk/>
            <pc:sldMk cId="573944194" sldId="397"/>
            <ac:spMk id="19" creationId="{D9A68E63-CBA9-7989-EC74-9F05DB22B862}"/>
          </ac:spMkLst>
        </pc:spChg>
      </pc:sldChg>
      <pc:sldChg chg="addSp delSp modSp add mod delAnim modAnim">
        <pc:chgData name="Khandaker Foysal Haque" userId="a22eaf3d-ed8d-486f-a108-8fb3f3578691" providerId="ADAL" clId="{9BCB6BFE-8C8F-F742-964E-950DE586D9F8}" dt="2025-02-20T05:51:45.933" v="3197" actId="478"/>
        <pc:sldMkLst>
          <pc:docMk/>
          <pc:sldMk cId="3370512395" sldId="397"/>
        </pc:sldMkLst>
        <pc:spChg chg="add del mod">
          <ac:chgData name="Khandaker Foysal Haque" userId="a22eaf3d-ed8d-486f-a108-8fb3f3578691" providerId="ADAL" clId="{9BCB6BFE-8C8F-F742-964E-950DE586D9F8}" dt="2025-02-20T05:51:45.933" v="3197" actId="478"/>
          <ac:spMkLst>
            <pc:docMk/>
            <pc:sldMk cId="3370512395" sldId="397"/>
            <ac:spMk id="2" creationId="{774498E0-AC20-C8AB-0335-0B1DA679EA55}"/>
          </ac:spMkLst>
        </pc:spChg>
        <pc:spChg chg="del">
          <ac:chgData name="Khandaker Foysal Haque" userId="a22eaf3d-ed8d-486f-a108-8fb3f3578691" providerId="ADAL" clId="{9BCB6BFE-8C8F-F742-964E-950DE586D9F8}" dt="2025-02-20T05:24:47.849" v="2808" actId="478"/>
          <ac:spMkLst>
            <pc:docMk/>
            <pc:sldMk cId="3370512395" sldId="397"/>
            <ac:spMk id="5" creationId="{73CF6663-A3E3-D735-28BA-A5D3693089B2}"/>
          </ac:spMkLst>
        </pc:spChg>
        <pc:spChg chg="mod">
          <ac:chgData name="Khandaker Foysal Haque" userId="a22eaf3d-ed8d-486f-a108-8fb3f3578691" providerId="ADAL" clId="{9BCB6BFE-8C8F-F742-964E-950DE586D9F8}" dt="2025-02-20T05:25:33.723" v="2860" actId="14100"/>
          <ac:spMkLst>
            <pc:docMk/>
            <pc:sldMk cId="3370512395" sldId="397"/>
            <ac:spMk id="6" creationId="{5CCD7631-4D23-3FCD-E004-87331E5F50D8}"/>
          </ac:spMkLst>
        </pc:spChg>
        <pc:spChg chg="mod">
          <ac:chgData name="Khandaker Foysal Haque" userId="a22eaf3d-ed8d-486f-a108-8fb3f3578691" providerId="ADAL" clId="{9BCB6BFE-8C8F-F742-964E-950DE586D9F8}" dt="2025-02-20T05:25:05.718" v="2810"/>
          <ac:spMkLst>
            <pc:docMk/>
            <pc:sldMk cId="3370512395" sldId="397"/>
            <ac:spMk id="7" creationId="{BE8C0206-7F4E-7787-B2A4-4BC77E0A9289}"/>
          </ac:spMkLst>
        </pc:spChg>
        <pc:spChg chg="mod">
          <ac:chgData name="Khandaker Foysal Haque" userId="a22eaf3d-ed8d-486f-a108-8fb3f3578691" providerId="ADAL" clId="{9BCB6BFE-8C8F-F742-964E-950DE586D9F8}" dt="2025-02-20T05:25:05.718" v="2810"/>
          <ac:spMkLst>
            <pc:docMk/>
            <pc:sldMk cId="3370512395" sldId="397"/>
            <ac:spMk id="9" creationId="{2828946B-494F-95C2-98C3-39F4EA7BC052}"/>
          </ac:spMkLst>
        </pc:spChg>
        <pc:spChg chg="mod">
          <ac:chgData name="Khandaker Foysal Haque" userId="a22eaf3d-ed8d-486f-a108-8fb3f3578691" providerId="ADAL" clId="{9BCB6BFE-8C8F-F742-964E-950DE586D9F8}" dt="2025-02-20T05:25:05.718" v="2810"/>
          <ac:spMkLst>
            <pc:docMk/>
            <pc:sldMk cId="3370512395" sldId="397"/>
            <ac:spMk id="10" creationId="{CEEEC006-BDE6-9E56-1855-201A9B1FA135}"/>
          </ac:spMkLst>
        </pc:spChg>
        <pc:spChg chg="add mod">
          <ac:chgData name="Khandaker Foysal Haque" userId="a22eaf3d-ed8d-486f-a108-8fb3f3578691" providerId="ADAL" clId="{9BCB6BFE-8C8F-F742-964E-950DE586D9F8}" dt="2025-02-20T05:26:33.294" v="2927" actId="20577"/>
          <ac:spMkLst>
            <pc:docMk/>
            <pc:sldMk cId="3370512395" sldId="397"/>
            <ac:spMk id="12" creationId="{412A9ACD-18F3-2A78-2831-0B74C3B169A4}"/>
          </ac:spMkLst>
        </pc:spChg>
        <pc:spChg chg="add mod">
          <ac:chgData name="Khandaker Foysal Haque" userId="a22eaf3d-ed8d-486f-a108-8fb3f3578691" providerId="ADAL" clId="{9BCB6BFE-8C8F-F742-964E-950DE586D9F8}" dt="2025-02-20T05:27:29.242" v="3023" actId="1076"/>
          <ac:spMkLst>
            <pc:docMk/>
            <pc:sldMk cId="3370512395" sldId="397"/>
            <ac:spMk id="13" creationId="{21D4A818-601D-56F1-7CB0-BB8FF8D480F3}"/>
          </ac:spMkLst>
        </pc:spChg>
        <pc:spChg chg="mod">
          <ac:chgData name="Khandaker Foysal Haque" userId="a22eaf3d-ed8d-486f-a108-8fb3f3578691" providerId="ADAL" clId="{9BCB6BFE-8C8F-F742-964E-950DE586D9F8}" dt="2025-02-20T05:25:19.251" v="2858" actId="20577"/>
          <ac:spMkLst>
            <pc:docMk/>
            <pc:sldMk cId="3370512395" sldId="397"/>
            <ac:spMk id="19" creationId="{0D72E7CC-47F9-C1FA-20B9-F09C53626B63}"/>
          </ac:spMkLst>
        </pc:spChg>
        <pc:grpChg chg="add mod">
          <ac:chgData name="Khandaker Foysal Haque" userId="a22eaf3d-ed8d-486f-a108-8fb3f3578691" providerId="ADAL" clId="{9BCB6BFE-8C8F-F742-964E-950DE586D9F8}" dt="2025-02-20T05:25:05.718" v="2810"/>
          <ac:grpSpMkLst>
            <pc:docMk/>
            <pc:sldMk cId="3370512395" sldId="397"/>
            <ac:grpSpMk id="4" creationId="{00CA039D-68C6-A838-BECB-53350A9B032D}"/>
          </ac:grpSpMkLst>
        </pc:grpChg>
        <pc:grpChg chg="add mod">
          <ac:chgData name="Khandaker Foysal Haque" userId="a22eaf3d-ed8d-486f-a108-8fb3f3578691" providerId="ADAL" clId="{9BCB6BFE-8C8F-F742-964E-950DE586D9F8}" dt="2025-02-20T05:25:05.718" v="2810"/>
          <ac:grpSpMkLst>
            <pc:docMk/>
            <pc:sldMk cId="3370512395" sldId="397"/>
            <ac:grpSpMk id="8" creationId="{1B491725-2974-4719-4D44-31E80EAA5EEB}"/>
          </ac:grpSpMkLst>
        </pc:grpChg>
        <pc:picChg chg="add mod">
          <ac:chgData name="Khandaker Foysal Haque" userId="a22eaf3d-ed8d-486f-a108-8fb3f3578691" providerId="ADAL" clId="{9BCB6BFE-8C8F-F742-964E-950DE586D9F8}" dt="2025-02-20T05:25:05.718" v="2810"/>
          <ac:picMkLst>
            <pc:docMk/>
            <pc:sldMk cId="3370512395" sldId="397"/>
            <ac:picMk id="3" creationId="{98F8F1A0-4FA4-CF05-8605-AF2FEF1E6A90}"/>
          </ac:picMkLst>
        </pc:picChg>
        <pc:picChg chg="del">
          <ac:chgData name="Khandaker Foysal Haque" userId="a22eaf3d-ed8d-486f-a108-8fb3f3578691" providerId="ADAL" clId="{9BCB6BFE-8C8F-F742-964E-950DE586D9F8}" dt="2025-02-20T05:24:49.177" v="2809" actId="478"/>
          <ac:picMkLst>
            <pc:docMk/>
            <pc:sldMk cId="3370512395" sldId="397"/>
            <ac:picMk id="11" creationId="{9B26EFBE-D20F-BE02-DD1E-7D719CCBD99B}"/>
          </ac:picMkLst>
        </pc:picChg>
      </pc:sldChg>
      <pc:sldMasterChg chg="modSldLayout">
        <pc:chgData name="Khandaker Foysal Haque" userId="a22eaf3d-ed8d-486f-a108-8fb3f3578691" providerId="ADAL" clId="{9BCB6BFE-8C8F-F742-964E-950DE586D9F8}" dt="2025-02-20T05:52:42.836" v="3207" actId="1076"/>
        <pc:sldMasterMkLst>
          <pc:docMk/>
          <pc:sldMasterMk cId="0" sldId="2147483648"/>
        </pc:sldMasterMkLst>
        <pc:sldLayoutChg chg="modSp mod">
          <pc:chgData name="Khandaker Foysal Haque" userId="a22eaf3d-ed8d-486f-a108-8fb3f3578691" providerId="ADAL" clId="{9BCB6BFE-8C8F-F742-964E-950DE586D9F8}" dt="2025-02-20T05:52:42.836" v="3207" actId="1076"/>
          <pc:sldLayoutMkLst>
            <pc:docMk/>
            <pc:sldMasterMk cId="0" sldId="2147483648"/>
            <pc:sldLayoutMk cId="1382077309" sldId="2147483653"/>
          </pc:sldLayoutMkLst>
          <pc:picChg chg="mod">
            <ac:chgData name="Khandaker Foysal Haque" userId="a22eaf3d-ed8d-486f-a108-8fb3f3578691" providerId="ADAL" clId="{9BCB6BFE-8C8F-F742-964E-950DE586D9F8}" dt="2025-02-20T05:52:37.270" v="3205" actId="1076"/>
            <ac:picMkLst>
              <pc:docMk/>
              <pc:sldMasterMk cId="0" sldId="2147483648"/>
              <pc:sldLayoutMk cId="1382077309" sldId="2147483653"/>
              <ac:picMk id="2" creationId="{6B6FBFD1-6F75-F1AA-0D7F-72999A821270}"/>
            </ac:picMkLst>
          </pc:picChg>
          <pc:picChg chg="mod">
            <ac:chgData name="Khandaker Foysal Haque" userId="a22eaf3d-ed8d-486f-a108-8fb3f3578691" providerId="ADAL" clId="{9BCB6BFE-8C8F-F742-964E-950DE586D9F8}" dt="2025-02-20T05:52:42.836" v="3207" actId="1076"/>
            <ac:picMkLst>
              <pc:docMk/>
              <pc:sldMasterMk cId="0" sldId="2147483648"/>
              <pc:sldLayoutMk cId="1382077309" sldId="2147483653"/>
              <ac:picMk id="4" creationId="{FC583819-638A-3057-AC3D-255B9B878D63}"/>
            </ac:picMkLst>
          </pc:picChg>
          <pc:picChg chg="mod">
            <ac:chgData name="Khandaker Foysal Haque" userId="a22eaf3d-ed8d-486f-a108-8fb3f3578691" providerId="ADAL" clId="{9BCB6BFE-8C8F-F742-964E-950DE586D9F8}" dt="2025-02-20T05:52:40.536" v="3206" actId="1076"/>
            <ac:picMkLst>
              <pc:docMk/>
              <pc:sldMasterMk cId="0" sldId="2147483648"/>
              <pc:sldLayoutMk cId="1382077309" sldId="2147483653"/>
              <ac:picMk id="8" creationId="{96E2700D-F0C2-7E6A-9F95-57422B9AB85E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2" y="0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70340" y="0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01675" y="4416428"/>
            <a:ext cx="5607050" cy="418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rm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2" y="8829675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70340" y="8829675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13c2f4a8593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13c2f4a8593_0_82:notes"/>
          <p:cNvSpPr txBox="1">
            <a:spLocks noGrp="1"/>
          </p:cNvSpPr>
          <p:nvPr>
            <p:ph type="body" idx="1"/>
          </p:nvPr>
        </p:nvSpPr>
        <p:spPr>
          <a:xfrm>
            <a:off x="701675" y="4416428"/>
            <a:ext cx="5607000" cy="4183200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g13c2f4a8593_0_82:notes"/>
          <p:cNvSpPr txBox="1">
            <a:spLocks noGrp="1"/>
          </p:cNvSpPr>
          <p:nvPr>
            <p:ph type="sldNum" idx="12"/>
          </p:nvPr>
        </p:nvSpPr>
        <p:spPr>
          <a:xfrm>
            <a:off x="3970340" y="8829675"/>
            <a:ext cx="3038400" cy="465000"/>
          </a:xfrm>
          <a:prstGeom prst="rect">
            <a:avLst/>
          </a:prstGeom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>
          <a:extLst>
            <a:ext uri="{FF2B5EF4-FFF2-40B4-BE49-F238E27FC236}">
              <a16:creationId xmlns:a16="http://schemas.microsoft.com/office/drawing/2014/main" id="{76799D84-C347-008F-E648-6DFF4E60C5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13c2f4a8593_0_88:notes">
            <a:extLst>
              <a:ext uri="{FF2B5EF4-FFF2-40B4-BE49-F238E27FC236}">
                <a16:creationId xmlns:a16="http://schemas.microsoft.com/office/drawing/2014/main" id="{A9E7AA1E-1A67-2FDA-6AA6-DDF7E8110DD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13c2f4a8593_0_88:notes">
            <a:extLst>
              <a:ext uri="{FF2B5EF4-FFF2-40B4-BE49-F238E27FC236}">
                <a16:creationId xmlns:a16="http://schemas.microsoft.com/office/drawing/2014/main" id="{2E88B3BE-D7FF-EACF-37FB-63335CC2823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675" y="4416428"/>
            <a:ext cx="5607000" cy="4183200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g13c2f4a8593_0_88:notes">
            <a:extLst>
              <a:ext uri="{FF2B5EF4-FFF2-40B4-BE49-F238E27FC236}">
                <a16:creationId xmlns:a16="http://schemas.microsoft.com/office/drawing/2014/main" id="{2FF5820A-FEAD-8BA6-E817-A9DA655B88E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970340" y="8829675"/>
            <a:ext cx="3038400" cy="465000"/>
          </a:xfrm>
          <a:prstGeom prst="rect">
            <a:avLst/>
          </a:prstGeom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99784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>
          <a:extLst>
            <a:ext uri="{FF2B5EF4-FFF2-40B4-BE49-F238E27FC236}">
              <a16:creationId xmlns:a16="http://schemas.microsoft.com/office/drawing/2014/main" id="{36347631-4887-4DD4-13F4-6FCE338F1A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13c2f4a8593_0_88:notes">
            <a:extLst>
              <a:ext uri="{FF2B5EF4-FFF2-40B4-BE49-F238E27FC236}">
                <a16:creationId xmlns:a16="http://schemas.microsoft.com/office/drawing/2014/main" id="{02AF8BFE-A196-2C2D-56A5-87A87FC0E69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13c2f4a8593_0_88:notes">
            <a:extLst>
              <a:ext uri="{FF2B5EF4-FFF2-40B4-BE49-F238E27FC236}">
                <a16:creationId xmlns:a16="http://schemas.microsoft.com/office/drawing/2014/main" id="{7B7FEA0C-B8B8-446C-72CD-6D9B907FC42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675" y="4416428"/>
            <a:ext cx="5607000" cy="4183200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g13c2f4a8593_0_88:notes">
            <a:extLst>
              <a:ext uri="{FF2B5EF4-FFF2-40B4-BE49-F238E27FC236}">
                <a16:creationId xmlns:a16="http://schemas.microsoft.com/office/drawing/2014/main" id="{3A21CDFD-3447-AE69-F739-570DDE6C4B8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970340" y="8829675"/>
            <a:ext cx="3038400" cy="465000"/>
          </a:xfrm>
          <a:prstGeom prst="rect">
            <a:avLst/>
          </a:prstGeom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33710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>
          <a:extLst>
            <a:ext uri="{FF2B5EF4-FFF2-40B4-BE49-F238E27FC236}">
              <a16:creationId xmlns:a16="http://schemas.microsoft.com/office/drawing/2014/main" id="{99BD145C-15AA-A25F-D0D1-3ABE0F753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13c2f4a8593_0_88:notes">
            <a:extLst>
              <a:ext uri="{FF2B5EF4-FFF2-40B4-BE49-F238E27FC236}">
                <a16:creationId xmlns:a16="http://schemas.microsoft.com/office/drawing/2014/main" id="{83378F6C-7ABB-0939-3B8B-B05ACE2F185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13c2f4a8593_0_88:notes">
            <a:extLst>
              <a:ext uri="{FF2B5EF4-FFF2-40B4-BE49-F238E27FC236}">
                <a16:creationId xmlns:a16="http://schemas.microsoft.com/office/drawing/2014/main" id="{FC3A0AE3-B1AA-4414-EB1E-C086D1F8074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675" y="4416428"/>
            <a:ext cx="5607000" cy="4183200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g13c2f4a8593_0_88:notes">
            <a:extLst>
              <a:ext uri="{FF2B5EF4-FFF2-40B4-BE49-F238E27FC236}">
                <a16:creationId xmlns:a16="http://schemas.microsoft.com/office/drawing/2014/main" id="{270D5600-6A2C-2423-C48F-EFD43934592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970340" y="8829675"/>
            <a:ext cx="3038400" cy="465000"/>
          </a:xfrm>
          <a:prstGeom prst="rect">
            <a:avLst/>
          </a:prstGeom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00689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>
          <a:extLst>
            <a:ext uri="{FF2B5EF4-FFF2-40B4-BE49-F238E27FC236}">
              <a16:creationId xmlns:a16="http://schemas.microsoft.com/office/drawing/2014/main" id="{25727851-DFD4-AFB7-9302-CC8AD8E94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13c2f4a8593_0_88:notes">
            <a:extLst>
              <a:ext uri="{FF2B5EF4-FFF2-40B4-BE49-F238E27FC236}">
                <a16:creationId xmlns:a16="http://schemas.microsoft.com/office/drawing/2014/main" id="{0278F24E-AEEC-50D7-A17D-54AC7C3C8DB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13c2f4a8593_0_88:notes">
            <a:extLst>
              <a:ext uri="{FF2B5EF4-FFF2-40B4-BE49-F238E27FC236}">
                <a16:creationId xmlns:a16="http://schemas.microsoft.com/office/drawing/2014/main" id="{BFC47914-09CB-606C-DA83-5D195500E84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675" y="4416428"/>
            <a:ext cx="5607000" cy="4183200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g13c2f4a8593_0_88:notes">
            <a:extLst>
              <a:ext uri="{FF2B5EF4-FFF2-40B4-BE49-F238E27FC236}">
                <a16:creationId xmlns:a16="http://schemas.microsoft.com/office/drawing/2014/main" id="{8CAA9101-C4D0-FF56-09F6-0131DF097D8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970340" y="8829675"/>
            <a:ext cx="3038400" cy="465000"/>
          </a:xfrm>
          <a:prstGeom prst="rect">
            <a:avLst/>
          </a:prstGeom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82946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>
          <a:extLst>
            <a:ext uri="{FF2B5EF4-FFF2-40B4-BE49-F238E27FC236}">
              <a16:creationId xmlns:a16="http://schemas.microsoft.com/office/drawing/2014/main" id="{0110F037-3340-5C45-F261-BDECE5773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13c2f4a8593_0_88:notes">
            <a:extLst>
              <a:ext uri="{FF2B5EF4-FFF2-40B4-BE49-F238E27FC236}">
                <a16:creationId xmlns:a16="http://schemas.microsoft.com/office/drawing/2014/main" id="{027D1AAC-872D-6241-E51A-DD868E42BC0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13c2f4a8593_0_88:notes">
            <a:extLst>
              <a:ext uri="{FF2B5EF4-FFF2-40B4-BE49-F238E27FC236}">
                <a16:creationId xmlns:a16="http://schemas.microsoft.com/office/drawing/2014/main" id="{2E3D1CBB-2D16-C4DB-ECC1-7285903B3C7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675" y="4416428"/>
            <a:ext cx="5607000" cy="4183200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g13c2f4a8593_0_88:notes">
            <a:extLst>
              <a:ext uri="{FF2B5EF4-FFF2-40B4-BE49-F238E27FC236}">
                <a16:creationId xmlns:a16="http://schemas.microsoft.com/office/drawing/2014/main" id="{1CDA5EEB-F344-2EB4-1CF4-9E673FA90FE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970340" y="8829675"/>
            <a:ext cx="3038400" cy="465000"/>
          </a:xfrm>
          <a:prstGeom prst="rect">
            <a:avLst/>
          </a:prstGeom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228498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>
          <a:extLst>
            <a:ext uri="{FF2B5EF4-FFF2-40B4-BE49-F238E27FC236}">
              <a16:creationId xmlns:a16="http://schemas.microsoft.com/office/drawing/2014/main" id="{57F4D481-9C79-3C78-5F55-C65723298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13c2f4a8593_0_88:notes">
            <a:extLst>
              <a:ext uri="{FF2B5EF4-FFF2-40B4-BE49-F238E27FC236}">
                <a16:creationId xmlns:a16="http://schemas.microsoft.com/office/drawing/2014/main" id="{1FBDF8F6-E970-06F1-BD44-D4215723231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13c2f4a8593_0_88:notes">
            <a:extLst>
              <a:ext uri="{FF2B5EF4-FFF2-40B4-BE49-F238E27FC236}">
                <a16:creationId xmlns:a16="http://schemas.microsoft.com/office/drawing/2014/main" id="{7FB906D4-C935-264C-C10E-7E884A7F29D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675" y="4416428"/>
            <a:ext cx="5607000" cy="4183200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g13c2f4a8593_0_88:notes">
            <a:extLst>
              <a:ext uri="{FF2B5EF4-FFF2-40B4-BE49-F238E27FC236}">
                <a16:creationId xmlns:a16="http://schemas.microsoft.com/office/drawing/2014/main" id="{7A02BCF1-6D2C-0043-0719-6DF8269C8F0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970340" y="8829675"/>
            <a:ext cx="3038400" cy="465000"/>
          </a:xfrm>
          <a:prstGeom prst="rect">
            <a:avLst/>
          </a:prstGeom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19720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>
          <a:extLst>
            <a:ext uri="{FF2B5EF4-FFF2-40B4-BE49-F238E27FC236}">
              <a16:creationId xmlns:a16="http://schemas.microsoft.com/office/drawing/2014/main" id="{7DA43336-DF66-0F7D-8EA2-8C8DE1511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13c2f4a8593_0_88:notes">
            <a:extLst>
              <a:ext uri="{FF2B5EF4-FFF2-40B4-BE49-F238E27FC236}">
                <a16:creationId xmlns:a16="http://schemas.microsoft.com/office/drawing/2014/main" id="{AFEFBE8A-2DC7-7E0D-0A1A-080BE4C5CDD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13c2f4a8593_0_88:notes">
            <a:extLst>
              <a:ext uri="{FF2B5EF4-FFF2-40B4-BE49-F238E27FC236}">
                <a16:creationId xmlns:a16="http://schemas.microsoft.com/office/drawing/2014/main" id="{D368A544-1B61-E55F-7ED7-DEC7E1D498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675" y="4416428"/>
            <a:ext cx="5607000" cy="4183200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g13c2f4a8593_0_88:notes">
            <a:extLst>
              <a:ext uri="{FF2B5EF4-FFF2-40B4-BE49-F238E27FC236}">
                <a16:creationId xmlns:a16="http://schemas.microsoft.com/office/drawing/2014/main" id="{C0F4CAA0-9340-78CB-A7CE-913AC84DA95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970340" y="8829675"/>
            <a:ext cx="3038400" cy="465000"/>
          </a:xfrm>
          <a:prstGeom prst="rect">
            <a:avLst/>
          </a:prstGeom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14275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>
          <a:extLst>
            <a:ext uri="{FF2B5EF4-FFF2-40B4-BE49-F238E27FC236}">
              <a16:creationId xmlns:a16="http://schemas.microsoft.com/office/drawing/2014/main" id="{1491CB33-036D-0863-EB21-18BEAA8508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13c2f4a8593_0_88:notes">
            <a:extLst>
              <a:ext uri="{FF2B5EF4-FFF2-40B4-BE49-F238E27FC236}">
                <a16:creationId xmlns:a16="http://schemas.microsoft.com/office/drawing/2014/main" id="{A22AC8F2-B737-BA98-88F0-A5051F0B1CB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13c2f4a8593_0_88:notes">
            <a:extLst>
              <a:ext uri="{FF2B5EF4-FFF2-40B4-BE49-F238E27FC236}">
                <a16:creationId xmlns:a16="http://schemas.microsoft.com/office/drawing/2014/main" id="{9AA28E5A-67A7-1EA8-1367-51540F7CCAF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675" y="4416428"/>
            <a:ext cx="5607000" cy="4183200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g13c2f4a8593_0_88:notes">
            <a:extLst>
              <a:ext uri="{FF2B5EF4-FFF2-40B4-BE49-F238E27FC236}">
                <a16:creationId xmlns:a16="http://schemas.microsoft.com/office/drawing/2014/main" id="{E944C379-1142-E807-65FB-AB90391B045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970340" y="8829675"/>
            <a:ext cx="3038400" cy="465000"/>
          </a:xfrm>
          <a:prstGeom prst="rect">
            <a:avLst/>
          </a:prstGeom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05526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>
          <a:extLst>
            <a:ext uri="{FF2B5EF4-FFF2-40B4-BE49-F238E27FC236}">
              <a16:creationId xmlns:a16="http://schemas.microsoft.com/office/drawing/2014/main" id="{28B2CE6B-CF9D-C040-4A79-357B6CF09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13c2f4a8593_0_88:notes">
            <a:extLst>
              <a:ext uri="{FF2B5EF4-FFF2-40B4-BE49-F238E27FC236}">
                <a16:creationId xmlns:a16="http://schemas.microsoft.com/office/drawing/2014/main" id="{A39A074F-E65D-9EBD-AAE8-2D6E3179D71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13c2f4a8593_0_88:notes">
            <a:extLst>
              <a:ext uri="{FF2B5EF4-FFF2-40B4-BE49-F238E27FC236}">
                <a16:creationId xmlns:a16="http://schemas.microsoft.com/office/drawing/2014/main" id="{A9D68AA6-5A13-0A4E-1A48-6CD626F271B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675" y="4416428"/>
            <a:ext cx="5607000" cy="4183200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g13c2f4a8593_0_88:notes">
            <a:extLst>
              <a:ext uri="{FF2B5EF4-FFF2-40B4-BE49-F238E27FC236}">
                <a16:creationId xmlns:a16="http://schemas.microsoft.com/office/drawing/2014/main" id="{22BB47D2-B21C-5BBE-47F1-2690DF066D3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970340" y="8829675"/>
            <a:ext cx="3038400" cy="465000"/>
          </a:xfrm>
          <a:prstGeom prst="rect">
            <a:avLst/>
          </a:prstGeom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90806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3d5cac7e61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13d5cac7e61_0_10:notes"/>
          <p:cNvSpPr txBox="1">
            <a:spLocks noGrp="1"/>
          </p:cNvSpPr>
          <p:nvPr>
            <p:ph type="body" idx="1"/>
          </p:nvPr>
        </p:nvSpPr>
        <p:spPr>
          <a:xfrm>
            <a:off x="701675" y="4416428"/>
            <a:ext cx="5607000" cy="4183200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66;g13d5cac7e61_0_10:notes"/>
          <p:cNvSpPr txBox="1">
            <a:spLocks noGrp="1"/>
          </p:cNvSpPr>
          <p:nvPr>
            <p:ph type="sldNum" idx="12"/>
          </p:nvPr>
        </p:nvSpPr>
        <p:spPr>
          <a:xfrm>
            <a:off x="3970340" y="8829675"/>
            <a:ext cx="3038400" cy="465000"/>
          </a:xfrm>
          <a:prstGeom prst="rect">
            <a:avLst/>
          </a:prstGeom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20742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13c2f4a8593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13c2f4a8593_0_88:notes"/>
          <p:cNvSpPr txBox="1">
            <a:spLocks noGrp="1"/>
          </p:cNvSpPr>
          <p:nvPr>
            <p:ph type="body" idx="1"/>
          </p:nvPr>
        </p:nvSpPr>
        <p:spPr>
          <a:xfrm>
            <a:off x="701675" y="4416428"/>
            <a:ext cx="5607000" cy="4183200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g13c2f4a8593_0_88:notes"/>
          <p:cNvSpPr txBox="1">
            <a:spLocks noGrp="1"/>
          </p:cNvSpPr>
          <p:nvPr>
            <p:ph type="sldNum" idx="12"/>
          </p:nvPr>
        </p:nvSpPr>
        <p:spPr>
          <a:xfrm>
            <a:off x="3970340" y="8829675"/>
            <a:ext cx="3038400" cy="465000"/>
          </a:xfrm>
          <a:prstGeom prst="rect">
            <a:avLst/>
          </a:prstGeom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>
          <a:extLst>
            <a:ext uri="{FF2B5EF4-FFF2-40B4-BE49-F238E27FC236}">
              <a16:creationId xmlns:a16="http://schemas.microsoft.com/office/drawing/2014/main" id="{459E47A1-227F-75DA-156A-E18D345B3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13c2f4a8593_0_88:notes">
            <a:extLst>
              <a:ext uri="{FF2B5EF4-FFF2-40B4-BE49-F238E27FC236}">
                <a16:creationId xmlns:a16="http://schemas.microsoft.com/office/drawing/2014/main" id="{2A56FCE8-AA7F-CD6F-C6C3-6450160165A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13c2f4a8593_0_88:notes">
            <a:extLst>
              <a:ext uri="{FF2B5EF4-FFF2-40B4-BE49-F238E27FC236}">
                <a16:creationId xmlns:a16="http://schemas.microsoft.com/office/drawing/2014/main" id="{B5F4F95A-2B8C-7BA5-9B6C-540B58DB205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675" y="4416428"/>
            <a:ext cx="5607000" cy="4183200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g13c2f4a8593_0_88:notes">
            <a:extLst>
              <a:ext uri="{FF2B5EF4-FFF2-40B4-BE49-F238E27FC236}">
                <a16:creationId xmlns:a16="http://schemas.microsoft.com/office/drawing/2014/main" id="{B85A2641-7DAC-DAFE-EC7C-376D1D9C616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970340" y="8829675"/>
            <a:ext cx="3038400" cy="465000"/>
          </a:xfrm>
          <a:prstGeom prst="rect">
            <a:avLst/>
          </a:prstGeom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616787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>
          <a:extLst>
            <a:ext uri="{FF2B5EF4-FFF2-40B4-BE49-F238E27FC236}">
              <a16:creationId xmlns:a16="http://schemas.microsoft.com/office/drawing/2014/main" id="{75B542B2-B483-22DB-BA0B-8F71400E0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13c2f4a8593_0_88:notes">
            <a:extLst>
              <a:ext uri="{FF2B5EF4-FFF2-40B4-BE49-F238E27FC236}">
                <a16:creationId xmlns:a16="http://schemas.microsoft.com/office/drawing/2014/main" id="{9E0CB52B-E3B9-EBA0-4C5B-2015B4BBFDB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13c2f4a8593_0_88:notes">
            <a:extLst>
              <a:ext uri="{FF2B5EF4-FFF2-40B4-BE49-F238E27FC236}">
                <a16:creationId xmlns:a16="http://schemas.microsoft.com/office/drawing/2014/main" id="{7C60D93B-73AE-B58D-F3EF-9A30A20D1BC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675" y="4416428"/>
            <a:ext cx="5607000" cy="4183200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g13c2f4a8593_0_88:notes">
            <a:extLst>
              <a:ext uri="{FF2B5EF4-FFF2-40B4-BE49-F238E27FC236}">
                <a16:creationId xmlns:a16="http://schemas.microsoft.com/office/drawing/2014/main" id="{8748A061-A7DA-A7CD-9201-04170CA177C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970340" y="8829675"/>
            <a:ext cx="3038400" cy="465000"/>
          </a:xfrm>
          <a:prstGeom prst="rect">
            <a:avLst/>
          </a:prstGeom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02996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>
          <a:extLst>
            <a:ext uri="{FF2B5EF4-FFF2-40B4-BE49-F238E27FC236}">
              <a16:creationId xmlns:a16="http://schemas.microsoft.com/office/drawing/2014/main" id="{89288F07-7052-E27A-4AFE-BA0677CD1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13c2f4a8593_0_88:notes">
            <a:extLst>
              <a:ext uri="{FF2B5EF4-FFF2-40B4-BE49-F238E27FC236}">
                <a16:creationId xmlns:a16="http://schemas.microsoft.com/office/drawing/2014/main" id="{6D14CBF6-F800-7B62-10BC-096DCCA6393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13c2f4a8593_0_88:notes">
            <a:extLst>
              <a:ext uri="{FF2B5EF4-FFF2-40B4-BE49-F238E27FC236}">
                <a16:creationId xmlns:a16="http://schemas.microsoft.com/office/drawing/2014/main" id="{80FAA194-1E2D-B886-2A85-1F94187B78C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675" y="4416428"/>
            <a:ext cx="5607000" cy="4183200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g13c2f4a8593_0_88:notes">
            <a:extLst>
              <a:ext uri="{FF2B5EF4-FFF2-40B4-BE49-F238E27FC236}">
                <a16:creationId xmlns:a16="http://schemas.microsoft.com/office/drawing/2014/main" id="{501BEEA4-AB0E-B1F9-D136-ADCF807A944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970340" y="8829675"/>
            <a:ext cx="3038400" cy="465000"/>
          </a:xfrm>
          <a:prstGeom prst="rect">
            <a:avLst/>
          </a:prstGeom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070444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>
          <a:extLst>
            <a:ext uri="{FF2B5EF4-FFF2-40B4-BE49-F238E27FC236}">
              <a16:creationId xmlns:a16="http://schemas.microsoft.com/office/drawing/2014/main" id="{C89BC25D-C866-6A0D-C9DD-6B085BD71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13c2f4a8593_0_88:notes">
            <a:extLst>
              <a:ext uri="{FF2B5EF4-FFF2-40B4-BE49-F238E27FC236}">
                <a16:creationId xmlns:a16="http://schemas.microsoft.com/office/drawing/2014/main" id="{F87AFA66-16D2-C06A-E990-68E0D50EAF4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13c2f4a8593_0_88:notes">
            <a:extLst>
              <a:ext uri="{FF2B5EF4-FFF2-40B4-BE49-F238E27FC236}">
                <a16:creationId xmlns:a16="http://schemas.microsoft.com/office/drawing/2014/main" id="{84986FAF-34A5-A0DB-DB62-17FB7D6884A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675" y="4416428"/>
            <a:ext cx="5607000" cy="4183200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g13c2f4a8593_0_88:notes">
            <a:extLst>
              <a:ext uri="{FF2B5EF4-FFF2-40B4-BE49-F238E27FC236}">
                <a16:creationId xmlns:a16="http://schemas.microsoft.com/office/drawing/2014/main" id="{E539E585-5EFB-92AC-CC37-1F6DB2C3566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970340" y="8829675"/>
            <a:ext cx="3038400" cy="465000"/>
          </a:xfrm>
          <a:prstGeom prst="rect">
            <a:avLst/>
          </a:prstGeom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113164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>
          <a:extLst>
            <a:ext uri="{FF2B5EF4-FFF2-40B4-BE49-F238E27FC236}">
              <a16:creationId xmlns:a16="http://schemas.microsoft.com/office/drawing/2014/main" id="{E0727D9B-94C1-BFC4-9172-046B32464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13c2f4a8593_0_88:notes">
            <a:extLst>
              <a:ext uri="{FF2B5EF4-FFF2-40B4-BE49-F238E27FC236}">
                <a16:creationId xmlns:a16="http://schemas.microsoft.com/office/drawing/2014/main" id="{BBA1584B-5143-E8F6-CD60-DA838C6FBC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13c2f4a8593_0_88:notes">
            <a:extLst>
              <a:ext uri="{FF2B5EF4-FFF2-40B4-BE49-F238E27FC236}">
                <a16:creationId xmlns:a16="http://schemas.microsoft.com/office/drawing/2014/main" id="{B46CEA95-270E-14EE-5C3B-F4AEF804F9F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675" y="4416428"/>
            <a:ext cx="5607000" cy="4183200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g13c2f4a8593_0_88:notes">
            <a:extLst>
              <a:ext uri="{FF2B5EF4-FFF2-40B4-BE49-F238E27FC236}">
                <a16:creationId xmlns:a16="http://schemas.microsoft.com/office/drawing/2014/main" id="{E9EB57D8-DC72-1CB3-17BC-908DB571ADA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970340" y="8829675"/>
            <a:ext cx="3038400" cy="465000"/>
          </a:xfrm>
          <a:prstGeom prst="rect">
            <a:avLst/>
          </a:prstGeom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839571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>
          <a:extLst>
            <a:ext uri="{FF2B5EF4-FFF2-40B4-BE49-F238E27FC236}">
              <a16:creationId xmlns:a16="http://schemas.microsoft.com/office/drawing/2014/main" id="{B11D9ADF-0C33-F719-1048-4FBC5DEBCE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13c2f4a8593_0_88:notes">
            <a:extLst>
              <a:ext uri="{FF2B5EF4-FFF2-40B4-BE49-F238E27FC236}">
                <a16:creationId xmlns:a16="http://schemas.microsoft.com/office/drawing/2014/main" id="{699EB59E-B5E3-4F9D-1373-3ADA79DD97C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13c2f4a8593_0_88:notes">
            <a:extLst>
              <a:ext uri="{FF2B5EF4-FFF2-40B4-BE49-F238E27FC236}">
                <a16:creationId xmlns:a16="http://schemas.microsoft.com/office/drawing/2014/main" id="{9926B75B-15FF-3565-8878-17A6E2D3CC5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675" y="4416428"/>
            <a:ext cx="5607000" cy="4183200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g13c2f4a8593_0_88:notes">
            <a:extLst>
              <a:ext uri="{FF2B5EF4-FFF2-40B4-BE49-F238E27FC236}">
                <a16:creationId xmlns:a16="http://schemas.microsoft.com/office/drawing/2014/main" id="{AC87BC7E-3944-81F7-2B4C-A25E329B7D2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970340" y="8829675"/>
            <a:ext cx="3038400" cy="465000"/>
          </a:xfrm>
          <a:prstGeom prst="rect">
            <a:avLst/>
          </a:prstGeom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425416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One Column">
  <p:cSld name="4_One Column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body" idx="1"/>
          </p:nvPr>
        </p:nvSpPr>
        <p:spPr>
          <a:xfrm>
            <a:off x="548640" y="1371600"/>
            <a:ext cx="10972800" cy="4714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1455421" y="274639"/>
            <a:ext cx="8971279" cy="506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97847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97847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97847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97847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Section Header">
  <p:cSld name="4_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442210" y="2286001"/>
            <a:ext cx="11000490" cy="1285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97847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97847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97847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97847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442210" y="3569973"/>
            <a:ext cx="11000490" cy="85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Only">
  <p:cSld name="4_Title Onl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1455421" y="274639"/>
            <a:ext cx="8971279" cy="506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97847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97847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97847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0" u="none" strike="noStrike" cap="none">
                <a:solidFill>
                  <a:srgbClr val="97847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UNCLASSIFIED: Cover -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U.S. Army" descr="U.S. Army">
            <a:extLst>
              <a:ext uri="{FF2B5EF4-FFF2-40B4-BE49-F238E27FC236}">
                <a16:creationId xmlns:a16="http://schemas.microsoft.com/office/drawing/2014/main" id="{499EE878-E6B9-0543-B958-85A17AE36A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black">
          <a:xfrm>
            <a:off x="244899" y="112631"/>
            <a:ext cx="3246120" cy="122580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C583819-638A-3057-AC3D-255B9B878D6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9376162" y="465943"/>
            <a:ext cx="2642265" cy="775025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A6E0D986-CF67-BC0C-D20D-64377FBC735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724400" y="-8587"/>
            <a:ext cx="2743200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 Bold" panose="020B0704020202020204" pitchFamily="34" charset="0"/>
              </a:rPr>
              <a:t>UNCLASSIFIED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FB2AE3F-B695-FF05-1D62-F8A931C01A5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724400" y="6666533"/>
            <a:ext cx="2743200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 Bold" panose="020B0704020202020204" pitchFamily="34" charset="0"/>
              </a:rPr>
              <a:t>UNCLASSIFIED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EEA6D95-EA69-1100-8171-09E94D831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1416" y="6675120"/>
            <a:ext cx="442001" cy="1828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4E5BE4B-2FBF-4174-9E62-85FAD1CB43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Google Shape;14;p2" descr="A close up of a black background&#10;&#10;Description automatically generated">
            <a:extLst>
              <a:ext uri="{FF2B5EF4-FFF2-40B4-BE49-F238E27FC236}">
                <a16:creationId xmlns:a16="http://schemas.microsoft.com/office/drawing/2014/main" id="{6B6FBFD1-6F75-F1AA-0D7F-72999A821270}"/>
              </a:ext>
            </a:extLst>
          </p:cNvPr>
          <p:cNvPicPr preferRelativeResize="0"/>
          <p:nvPr userDrawn="1"/>
        </p:nvPicPr>
        <p:blipFill rotWithShape="1">
          <a:blip r:embed="rId5">
            <a:alphaModFix/>
          </a:blip>
          <a:srcRect t="21593" b="28837"/>
          <a:stretch/>
        </p:blipFill>
        <p:spPr>
          <a:xfrm>
            <a:off x="3231679" y="191468"/>
            <a:ext cx="3650010" cy="12258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96E2700D-F0C2-7E6A-9F95-57422B9AB8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536530" y="374853"/>
            <a:ext cx="2544001" cy="859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73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12284"/>
            <a:ext cx="12192000" cy="685190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3"/>
          <p:cNvSpPr/>
          <p:nvPr/>
        </p:nvSpPr>
        <p:spPr>
          <a:xfrm>
            <a:off x="0" y="1407"/>
            <a:ext cx="12192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UNCLASSIFIED //  APPROVED FOR PUBLIC RELEASE</a:t>
            </a:r>
            <a:endParaRPr sz="800" b="0" i="0" u="none" strike="noStrike" cap="none" dirty="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3"/>
          <p:cNvSpPr txBox="1"/>
          <p:nvPr/>
        </p:nvSpPr>
        <p:spPr>
          <a:xfrm>
            <a:off x="11642515" y="6592392"/>
            <a:ext cx="561600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Tick-green.png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BAC6EB4A-C1D7-2E9D-2E69-5825E544A54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73414" y="4140817"/>
            <a:ext cx="10907948" cy="1383803"/>
          </a:xfrm>
        </p:spPr>
        <p:txBody>
          <a:bodyPr/>
          <a:lstStyle/>
          <a:p>
            <a:pPr marL="342900" indent="-342900">
              <a:spcBef>
                <a:spcPts val="0"/>
              </a:spcBef>
            </a:pPr>
            <a:r>
              <a:rPr lang="en-US" sz="2000" dirty="0">
                <a:solidFill>
                  <a:schemeClr val="tx1"/>
                </a:solidFill>
              </a:rPr>
              <a:t>K F Haque</a:t>
            </a:r>
            <a:r>
              <a:rPr lang="en-US" sz="2000" baseline="30000" dirty="0">
                <a:solidFill>
                  <a:schemeClr val="tx1"/>
                </a:solidFill>
              </a:rPr>
              <a:t>*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b="1" i="1" dirty="0">
                <a:solidFill>
                  <a:schemeClr val="bg2"/>
                </a:solidFill>
              </a:rPr>
              <a:t>Justin Kong </a:t>
            </a:r>
            <a:r>
              <a:rPr lang="en-US" sz="2000" b="1" i="1" baseline="30000" dirty="0">
                <a:solidFill>
                  <a:schemeClr val="bg2"/>
                </a:solidFill>
              </a:rPr>
              <a:t>†</a:t>
            </a:r>
            <a:r>
              <a:rPr lang="en-US" sz="2000" dirty="0">
                <a:solidFill>
                  <a:schemeClr val="tx1"/>
                </a:solidFill>
              </a:rPr>
              <a:t>, Terrence J. Moore </a:t>
            </a:r>
            <a:r>
              <a:rPr lang="en-US" sz="2000" baseline="30000" dirty="0">
                <a:solidFill>
                  <a:schemeClr val="tx1"/>
                </a:solidFill>
              </a:rPr>
              <a:t>†</a:t>
            </a:r>
            <a:r>
              <a:rPr lang="en-US" sz="2000" dirty="0">
                <a:solidFill>
                  <a:schemeClr val="tx1"/>
                </a:solidFill>
              </a:rPr>
              <a:t>, Francesco </a:t>
            </a:r>
            <a:r>
              <a:rPr lang="en-US" sz="2000" dirty="0" err="1">
                <a:solidFill>
                  <a:schemeClr val="tx1"/>
                </a:solidFill>
              </a:rPr>
              <a:t>Restuccia</a:t>
            </a:r>
            <a:r>
              <a:rPr lang="en-US" sz="2000" dirty="0">
                <a:solidFill>
                  <a:schemeClr val="tx1"/>
                </a:solidFill>
              </a:rPr>
              <a:t>*, </a:t>
            </a:r>
            <a:r>
              <a:rPr lang="en-US" sz="2000" dirty="0" err="1">
                <a:solidFill>
                  <a:schemeClr val="tx1"/>
                </a:solidFill>
              </a:rPr>
              <a:t>Fikadu</a:t>
            </a:r>
            <a:r>
              <a:rPr lang="en-US" sz="2000" dirty="0">
                <a:solidFill>
                  <a:schemeClr val="tx1"/>
                </a:solidFill>
              </a:rPr>
              <a:t> T. </a:t>
            </a:r>
            <a:r>
              <a:rPr lang="en-US" sz="2000" dirty="0" err="1">
                <a:solidFill>
                  <a:schemeClr val="tx1"/>
                </a:solidFill>
              </a:rPr>
              <a:t>Dagefu</a:t>
            </a:r>
            <a:endParaRPr lang="en-US" sz="2000" dirty="0">
              <a:solidFill>
                <a:schemeClr val="tx1"/>
              </a:solidFill>
            </a:endParaRPr>
          </a:p>
          <a:p>
            <a:pPr marL="342900" indent="-342900">
              <a:spcBef>
                <a:spcPts val="0"/>
              </a:spcBef>
            </a:pPr>
            <a:endParaRPr lang="en-US" sz="2000" dirty="0">
              <a:solidFill>
                <a:schemeClr val="tx1"/>
              </a:solidFill>
            </a:endParaRPr>
          </a:p>
          <a:p>
            <a:pPr marL="342900" indent="-342900">
              <a:spcBef>
                <a:spcPts val="0"/>
              </a:spcBef>
            </a:pPr>
            <a:r>
              <a:rPr lang="en-US" sz="1800" baseline="30000" dirty="0">
                <a:solidFill>
                  <a:schemeClr val="tx1"/>
                </a:solidFill>
              </a:rPr>
              <a:t>*</a:t>
            </a:r>
            <a:r>
              <a:rPr lang="en-US" sz="1800" dirty="0">
                <a:solidFill>
                  <a:schemeClr val="tx1"/>
                </a:solidFill>
              </a:rPr>
              <a:t>Institute For the Wireless Internet of Things, Northeastern University, Boston, USA</a:t>
            </a:r>
          </a:p>
          <a:p>
            <a:pPr marL="342900" indent="-342900"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</a:rPr>
              <a:t>DEVCOM Army Research Laboratory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86C6FD-CAD7-1F11-556D-6E45CE068A9D}"/>
              </a:ext>
            </a:extLst>
          </p:cNvPr>
          <p:cNvSpPr txBox="1"/>
          <p:nvPr/>
        </p:nvSpPr>
        <p:spPr>
          <a:xfrm>
            <a:off x="247289" y="2001549"/>
            <a:ext cx="1174282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3200" b="1" i="0" u="none" strike="noStrike" kern="1200" cap="all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DEER: Simultaneous Multi-Modal</a:t>
            </a:r>
          </a:p>
          <a:p>
            <a:pPr algn="ctr"/>
            <a:r>
              <a:rPr kumimoji="0" lang="en-US" sz="3200" b="1" i="0" u="none" strike="noStrike" kern="1200" cap="all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Decentralized Energy Efficient Covert Routing</a:t>
            </a:r>
            <a:endParaRPr lang="en-US" sz="3200" b="1" dirty="0">
              <a:solidFill>
                <a:schemeClr val="bg2"/>
              </a:solidFill>
            </a:endParaRPr>
          </a:p>
        </p:txBody>
      </p:sp>
      <p:pic>
        <p:nvPicPr>
          <p:cNvPr id="10" name="Picture 9" descr="A blue and grey text on a black background&#10;&#10;AI-generated content may be incorrect.">
            <a:extLst>
              <a:ext uri="{FF2B5EF4-FFF2-40B4-BE49-F238E27FC236}">
                <a16:creationId xmlns:a16="http://schemas.microsoft.com/office/drawing/2014/main" id="{6D46E236-73EF-DF5F-F17C-00EE3FCE94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28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01215" y="5474128"/>
            <a:ext cx="3388894" cy="1083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1852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>
          <a:extLst>
            <a:ext uri="{FF2B5EF4-FFF2-40B4-BE49-F238E27FC236}">
              <a16:creationId xmlns:a16="http://schemas.microsoft.com/office/drawing/2014/main" id="{9CE4C5B8-7D18-BD6B-2831-EE7133FF4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arallelogram 18">
            <a:extLst>
              <a:ext uri="{FF2B5EF4-FFF2-40B4-BE49-F238E27FC236}">
                <a16:creationId xmlns:a16="http://schemas.microsoft.com/office/drawing/2014/main" id="{D6FBFFFA-799B-24C8-5339-55ED0359AF41}"/>
              </a:ext>
            </a:extLst>
          </p:cNvPr>
          <p:cNvSpPr/>
          <p:nvPr/>
        </p:nvSpPr>
        <p:spPr>
          <a:xfrm>
            <a:off x="3138022" y="305037"/>
            <a:ext cx="5915956" cy="720652"/>
          </a:xfrm>
          <a:prstGeom prst="parallelogram">
            <a:avLst>
              <a:gd name="adj" fmla="val 41000"/>
            </a:avLst>
          </a:prstGeom>
          <a:solidFill>
            <a:srgbClr val="DDF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dk1"/>
                </a:solidFill>
                <a:latin typeface="+mj-lt"/>
                <a:ea typeface="Helvetica Neue"/>
                <a:cs typeface="Helvetica Neue"/>
                <a:sym typeface="Helvetica Neue"/>
              </a:rPr>
              <a:t>Network Metrics</a:t>
            </a:r>
            <a:endParaRPr lang="en-US" sz="3200" dirty="0">
              <a:solidFill>
                <a:schemeClr val="dk1"/>
              </a:solidFill>
              <a:latin typeface="+mj-lt"/>
              <a:ea typeface="Gill Sans"/>
              <a:cs typeface="Gill Sans"/>
              <a:sym typeface="Gill Sans"/>
            </a:endParaRPr>
          </a:p>
        </p:txBody>
      </p:sp>
      <p:sp>
        <p:nvSpPr>
          <p:cNvPr id="3" name="Google Shape;277;p25">
            <a:extLst>
              <a:ext uri="{FF2B5EF4-FFF2-40B4-BE49-F238E27FC236}">
                <a16:creationId xmlns:a16="http://schemas.microsoft.com/office/drawing/2014/main" id="{63307989-A5DA-722D-2A5A-243CD98388C1}"/>
              </a:ext>
            </a:extLst>
          </p:cNvPr>
          <p:cNvSpPr txBox="1"/>
          <p:nvPr/>
        </p:nvSpPr>
        <p:spPr>
          <a:xfrm>
            <a:off x="303540" y="3504491"/>
            <a:ext cx="4373600" cy="1231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SzPts val="2000"/>
            </a:pPr>
            <a:r>
              <a:rPr lang="en" sz="3200" dirty="0">
                <a:solidFill>
                  <a:srgbClr val="00B0F0"/>
                </a:solidFill>
                <a:latin typeface="Gill Sans"/>
                <a:ea typeface="Gill Sans"/>
                <a:cs typeface="Gill Sans"/>
                <a:sym typeface="Gill Sans"/>
              </a:rPr>
              <a:t>Throughput for modality</a:t>
            </a:r>
            <a:endParaRPr sz="3200" dirty="0">
              <a:solidFill>
                <a:srgbClr val="00B0F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algn="ctr">
              <a:buSzPts val="2000"/>
            </a:pPr>
            <a:r>
              <a:rPr lang="en" sz="3200" b="1" i="1" dirty="0">
                <a:solidFill>
                  <a:srgbClr val="00B0F0"/>
                </a:solidFill>
                <a:latin typeface="Gill Sans"/>
                <a:ea typeface="Gill Sans"/>
                <a:cs typeface="Gill Sans"/>
                <a:sym typeface="Gill Sans"/>
              </a:rPr>
              <a:t> m</a:t>
            </a:r>
            <a:r>
              <a:rPr lang="en" sz="3200" b="1" i="1" baseline="30000" dirty="0">
                <a:solidFill>
                  <a:srgbClr val="00B0F0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n" sz="3200" dirty="0">
                <a:solidFill>
                  <a:srgbClr val="00B0F0"/>
                </a:solidFill>
                <a:latin typeface="Gill Sans"/>
                <a:ea typeface="Gill Sans"/>
                <a:cs typeface="Gill Sans"/>
                <a:sym typeface="Gill Sans"/>
              </a:rPr>
              <a:t>and hop </a:t>
            </a:r>
            <a:r>
              <a:rPr lang="en" sz="3200" b="1" i="1" dirty="0">
                <a:solidFill>
                  <a:srgbClr val="00B0F0"/>
                </a:solidFill>
                <a:latin typeface="Gill Sans"/>
                <a:ea typeface="Gill Sans"/>
                <a:cs typeface="Gill Sans"/>
                <a:sym typeface="Gill Sans"/>
              </a:rPr>
              <a:t>h</a:t>
            </a:r>
            <a:endParaRPr sz="3200" b="1" i="1" dirty="0">
              <a:solidFill>
                <a:srgbClr val="00B0F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" name="Google Shape;278;p25">
            <a:extLst>
              <a:ext uri="{FF2B5EF4-FFF2-40B4-BE49-F238E27FC236}">
                <a16:creationId xmlns:a16="http://schemas.microsoft.com/office/drawing/2014/main" id="{9644CFF9-4E34-D212-73D3-F273C3427EBA}"/>
              </a:ext>
            </a:extLst>
          </p:cNvPr>
          <p:cNvSpPr txBox="1"/>
          <p:nvPr/>
        </p:nvSpPr>
        <p:spPr>
          <a:xfrm>
            <a:off x="1326584" y="1239093"/>
            <a:ext cx="4275912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buSzPts val="2000"/>
            </a:pPr>
            <a:r>
              <a:rPr lang="en" sz="3200" dirty="0">
                <a:solidFill>
                  <a:srgbClr val="00B0F0"/>
                </a:solidFill>
                <a:latin typeface="Gill Sans"/>
                <a:ea typeface="Gill Sans"/>
                <a:cs typeface="Gill Sans"/>
                <a:sym typeface="Gill Sans"/>
              </a:rPr>
              <a:t>Overall E2E throughput</a:t>
            </a:r>
            <a:endParaRPr sz="3200" dirty="0">
              <a:solidFill>
                <a:srgbClr val="00B0F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" name="Google Shape;280;p25">
            <a:extLst>
              <a:ext uri="{FF2B5EF4-FFF2-40B4-BE49-F238E27FC236}">
                <a16:creationId xmlns:a16="http://schemas.microsoft.com/office/drawing/2014/main" id="{98F690E7-0F9F-9E1F-C65A-BB972EBD79B8}"/>
              </a:ext>
            </a:extLst>
          </p:cNvPr>
          <p:cNvSpPr txBox="1"/>
          <p:nvPr/>
        </p:nvSpPr>
        <p:spPr>
          <a:xfrm>
            <a:off x="7359999" y="3504491"/>
            <a:ext cx="4832001" cy="1231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SzPts val="2000"/>
            </a:pPr>
            <a:r>
              <a:rPr lang="en" sz="3200" dirty="0">
                <a:solidFill>
                  <a:srgbClr val="00B0F0"/>
                </a:solidFill>
                <a:latin typeface="Gill Sans"/>
                <a:ea typeface="Gill Sans"/>
                <a:cs typeface="Gill Sans"/>
                <a:sym typeface="Gill Sans"/>
              </a:rPr>
              <a:t>Combined Tx Power of hop h</a:t>
            </a:r>
            <a:endParaRPr sz="3200" dirty="0">
              <a:solidFill>
                <a:srgbClr val="00B0F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6" name="Google Shape;281;p25">
            <a:extLst>
              <a:ext uri="{FF2B5EF4-FFF2-40B4-BE49-F238E27FC236}">
                <a16:creationId xmlns:a16="http://schemas.microsoft.com/office/drawing/2014/main" id="{A879417B-953B-5698-CE9B-D0E22FC8ABE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806" y="4856052"/>
            <a:ext cx="4477246" cy="125370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282;p25">
            <a:extLst>
              <a:ext uri="{FF2B5EF4-FFF2-40B4-BE49-F238E27FC236}">
                <a16:creationId xmlns:a16="http://schemas.microsoft.com/office/drawing/2014/main" id="{5D625B7D-A68D-03D2-56EC-0D7A117573EC}"/>
              </a:ext>
            </a:extLst>
          </p:cNvPr>
          <p:cNvSpPr txBox="1"/>
          <p:nvPr/>
        </p:nvSpPr>
        <p:spPr>
          <a:xfrm>
            <a:off x="6806310" y="1239092"/>
            <a:ext cx="4928946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SzPts val="2000"/>
            </a:pPr>
            <a:r>
              <a:rPr lang="en" sz="3200" dirty="0">
                <a:solidFill>
                  <a:srgbClr val="00B0F0"/>
                </a:solidFill>
                <a:latin typeface="Gill Sans"/>
                <a:ea typeface="Gill Sans"/>
                <a:cs typeface="Gill Sans"/>
                <a:sym typeface="Gill Sans"/>
              </a:rPr>
              <a:t>E2E throughput for modality </a:t>
            </a:r>
            <a:endParaRPr sz="3200" b="1" i="1" dirty="0">
              <a:solidFill>
                <a:srgbClr val="00B0F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8" name="Google Shape;283;p25">
            <a:extLst>
              <a:ext uri="{FF2B5EF4-FFF2-40B4-BE49-F238E27FC236}">
                <a16:creationId xmlns:a16="http://schemas.microsoft.com/office/drawing/2014/main" id="{9CE16FC5-A2DF-92D5-3EB4-CF076122AE4E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49788" y="1931777"/>
            <a:ext cx="3496632" cy="1112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84;p25">
            <a:extLst>
              <a:ext uri="{FF2B5EF4-FFF2-40B4-BE49-F238E27FC236}">
                <a16:creationId xmlns:a16="http://schemas.microsoft.com/office/drawing/2014/main" id="{7F1FD442-746C-50E9-63D1-2539C1FCA86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t="5213"/>
          <a:stretch/>
        </p:blipFill>
        <p:spPr>
          <a:xfrm>
            <a:off x="506562" y="2159961"/>
            <a:ext cx="5915956" cy="6566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285;p25">
            <a:extLst>
              <a:ext uri="{FF2B5EF4-FFF2-40B4-BE49-F238E27FC236}">
                <a16:creationId xmlns:a16="http://schemas.microsoft.com/office/drawing/2014/main" id="{D90B3B58-32A8-419A-542D-B2B0B7893FA1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75970" y="5104435"/>
            <a:ext cx="3659286" cy="756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286;p25">
            <a:extLst>
              <a:ext uri="{FF2B5EF4-FFF2-40B4-BE49-F238E27FC236}">
                <a16:creationId xmlns:a16="http://schemas.microsoft.com/office/drawing/2014/main" id="{8C1273D2-66C5-89C2-C7E5-49FA68985418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92075" y="4947917"/>
            <a:ext cx="2407849" cy="115721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87;p25">
            <a:extLst>
              <a:ext uri="{FF2B5EF4-FFF2-40B4-BE49-F238E27FC236}">
                <a16:creationId xmlns:a16="http://schemas.microsoft.com/office/drawing/2014/main" id="{686F848B-857F-570C-4936-9B10AAB454FF}"/>
              </a:ext>
            </a:extLst>
          </p:cNvPr>
          <p:cNvSpPr txBox="1"/>
          <p:nvPr/>
        </p:nvSpPr>
        <p:spPr>
          <a:xfrm>
            <a:off x="4677140" y="3672114"/>
            <a:ext cx="2875943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SzPts val="2000"/>
            </a:pPr>
            <a:r>
              <a:rPr lang="en" sz="3200" dirty="0">
                <a:solidFill>
                  <a:srgbClr val="00B0F0"/>
                </a:solidFill>
                <a:latin typeface="Gill Sans"/>
                <a:ea typeface="Gill Sans"/>
                <a:cs typeface="Gill Sans"/>
                <a:sym typeface="Gill Sans"/>
              </a:rPr>
              <a:t>E2E Tx Power </a:t>
            </a:r>
            <a:endParaRPr sz="3200" dirty="0">
              <a:solidFill>
                <a:srgbClr val="00B0F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4288470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>
          <a:extLst>
            <a:ext uri="{FF2B5EF4-FFF2-40B4-BE49-F238E27FC236}">
              <a16:creationId xmlns:a16="http://schemas.microsoft.com/office/drawing/2014/main" id="{8395B5F7-C85C-FA94-EAB9-C3F0A3577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arallelogram 18">
            <a:extLst>
              <a:ext uri="{FF2B5EF4-FFF2-40B4-BE49-F238E27FC236}">
                <a16:creationId xmlns:a16="http://schemas.microsoft.com/office/drawing/2014/main" id="{E7737972-8370-225C-DC30-CD45E7C6429D}"/>
              </a:ext>
            </a:extLst>
          </p:cNvPr>
          <p:cNvSpPr/>
          <p:nvPr/>
        </p:nvSpPr>
        <p:spPr>
          <a:xfrm>
            <a:off x="3138022" y="305037"/>
            <a:ext cx="5915956" cy="720652"/>
          </a:xfrm>
          <a:prstGeom prst="parallelogram">
            <a:avLst>
              <a:gd name="adj" fmla="val 41000"/>
            </a:avLst>
          </a:prstGeom>
          <a:solidFill>
            <a:srgbClr val="DDF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dk1"/>
                </a:solidFill>
                <a:latin typeface="+mj-lt"/>
                <a:ea typeface="Helvetica Neue"/>
                <a:cs typeface="Helvetica Neue"/>
                <a:sym typeface="Helvetica Neue"/>
              </a:rPr>
              <a:t>Detection at Willie</a:t>
            </a:r>
            <a:endParaRPr lang="en-US" sz="3200" dirty="0">
              <a:solidFill>
                <a:schemeClr val="dk1"/>
              </a:solidFill>
              <a:latin typeface="+mj-lt"/>
              <a:ea typeface="Gill Sans"/>
              <a:cs typeface="Gill Sans"/>
              <a:sym typeface="Gill Sans"/>
            </a:endParaRPr>
          </a:p>
        </p:txBody>
      </p:sp>
      <p:sp>
        <p:nvSpPr>
          <p:cNvPr id="3" name="Google Shape;293;p26">
            <a:extLst>
              <a:ext uri="{FF2B5EF4-FFF2-40B4-BE49-F238E27FC236}">
                <a16:creationId xmlns:a16="http://schemas.microsoft.com/office/drawing/2014/main" id="{3678B295-32B5-A274-CB84-75B12284E102}"/>
              </a:ext>
            </a:extLst>
          </p:cNvPr>
          <p:cNvSpPr txBox="1"/>
          <p:nvPr/>
        </p:nvSpPr>
        <p:spPr>
          <a:xfrm>
            <a:off x="0" y="1155567"/>
            <a:ext cx="12275600" cy="108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495296" indent="-342900">
              <a:lnSpc>
                <a:spcPct val="120000"/>
              </a:lnSpc>
              <a:buClr>
                <a:srgbClr val="E30300"/>
              </a:buClr>
              <a:buSzPts val="1800"/>
              <a:buFont typeface="Wingdings" pitchFamily="2" charset="2"/>
              <a:buChar char="v"/>
            </a:pPr>
            <a:r>
              <a:rPr lang="en" sz="2400" dirty="0">
                <a:latin typeface="Gill Sans"/>
                <a:ea typeface="Gill Sans"/>
                <a:cs typeface="Gill Sans"/>
                <a:sym typeface="Gill Sans"/>
              </a:rPr>
              <a:t>Willie perform separate hypothesis for each modality. </a:t>
            </a:r>
            <a:r>
              <a:rPr lang="en" sz="2400" dirty="0">
                <a:solidFill>
                  <a:srgbClr val="00B0F0"/>
                </a:solidFill>
                <a:latin typeface="Gill Sans"/>
                <a:ea typeface="Gill Sans"/>
                <a:cs typeface="Gill Sans"/>
                <a:sym typeface="Gill Sans"/>
              </a:rPr>
              <a:t>For each modality, Willie has null hypothesis, H</a:t>
            </a:r>
            <a:r>
              <a:rPr lang="en" sz="2400" baseline="-25000" dirty="0">
                <a:solidFill>
                  <a:srgbClr val="00B0F0"/>
                </a:solidFill>
                <a:latin typeface="Gill Sans"/>
                <a:ea typeface="Gill Sans"/>
                <a:cs typeface="Gill Sans"/>
                <a:sym typeface="Gill Sans"/>
              </a:rPr>
              <a:t>0 </a:t>
            </a:r>
            <a:r>
              <a:rPr lang="en" sz="2400" dirty="0">
                <a:solidFill>
                  <a:srgbClr val="00B0F0"/>
                </a:solidFill>
                <a:latin typeface="Gill Sans"/>
                <a:ea typeface="Gill Sans"/>
                <a:cs typeface="Gill Sans"/>
                <a:sym typeface="Gill Sans"/>
              </a:rPr>
              <a:t>(no transmission) and and alternative hypothesis, H</a:t>
            </a:r>
            <a:r>
              <a:rPr lang="en" sz="2400" baseline="-25000" dirty="0">
                <a:solidFill>
                  <a:srgbClr val="00B0F0"/>
                </a:solidFill>
                <a:latin typeface="Gill Sans"/>
                <a:ea typeface="Gill Sans"/>
                <a:cs typeface="Gill Sans"/>
                <a:sym typeface="Gill Sans"/>
              </a:rPr>
              <a:t>1</a:t>
            </a:r>
            <a:r>
              <a:rPr lang="en" sz="2400" dirty="0">
                <a:solidFill>
                  <a:srgbClr val="00B0F0"/>
                </a:solidFill>
                <a:latin typeface="Gill Sans"/>
                <a:ea typeface="Gill Sans"/>
                <a:cs typeface="Gill Sans"/>
                <a:sym typeface="Gill Sans"/>
              </a:rPr>
              <a:t> (transmission exists).</a:t>
            </a:r>
            <a:endParaRPr sz="2400" dirty="0">
              <a:solidFill>
                <a:srgbClr val="00B0F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1219170">
              <a:lnSpc>
                <a:spcPct val="120000"/>
              </a:lnSpc>
              <a:buSzPts val="1800"/>
            </a:pPr>
            <a:endParaRPr sz="24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>
              <a:lnSpc>
                <a:spcPct val="120000"/>
              </a:lnSpc>
              <a:buSzPts val="1800"/>
            </a:pPr>
            <a:endParaRPr sz="2400" baseline="30000" dirty="0">
              <a:latin typeface="Gill Sans"/>
              <a:ea typeface="Gill Sans"/>
              <a:cs typeface="Gill Sans"/>
              <a:sym typeface="Gill Sans"/>
            </a:endParaRPr>
          </a:p>
          <a:p>
            <a:pPr>
              <a:lnSpc>
                <a:spcPct val="120000"/>
              </a:lnSpc>
              <a:buSzPts val="1800"/>
            </a:pPr>
            <a:endParaRPr sz="2400" dirty="0">
              <a:latin typeface="Gill Sans"/>
              <a:ea typeface="Gill Sans"/>
              <a:cs typeface="Gill Sans"/>
              <a:sym typeface="Gill Sans"/>
            </a:endParaRPr>
          </a:p>
          <a:p>
            <a:pPr>
              <a:lnSpc>
                <a:spcPct val="120000"/>
              </a:lnSpc>
              <a:buSzPts val="1800"/>
            </a:pPr>
            <a:endParaRPr sz="24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>
              <a:lnSpc>
                <a:spcPct val="120000"/>
              </a:lnSpc>
              <a:buSzPts val="1800"/>
            </a:pPr>
            <a:endParaRPr sz="24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8466">
              <a:lnSpc>
                <a:spcPct val="120000"/>
              </a:lnSpc>
              <a:buSzPts val="1800"/>
            </a:pPr>
            <a:endParaRPr sz="2400" dirty="0">
              <a:latin typeface="Gill Sans"/>
              <a:ea typeface="Gill Sans"/>
              <a:cs typeface="Gill Sans"/>
              <a:sym typeface="Gill Sans"/>
            </a:endParaRPr>
          </a:p>
          <a:p>
            <a:pPr>
              <a:lnSpc>
                <a:spcPct val="120000"/>
              </a:lnSpc>
              <a:buSzPts val="1800"/>
            </a:pPr>
            <a:endParaRPr sz="2400" b="1" dirty="0">
              <a:latin typeface="Gill Sans"/>
              <a:ea typeface="Gill Sans"/>
              <a:cs typeface="Gill Sans"/>
              <a:sym typeface="Gill Sans"/>
            </a:endParaRPr>
          </a:p>
          <a:p>
            <a:pPr marL="914377">
              <a:lnSpc>
                <a:spcPct val="120000"/>
              </a:lnSpc>
              <a:buSzPts val="1800"/>
            </a:pPr>
            <a:endParaRPr sz="2400" dirty="0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" name="Google Shape;294;p26">
            <a:extLst>
              <a:ext uri="{FF2B5EF4-FFF2-40B4-BE49-F238E27FC236}">
                <a16:creationId xmlns:a16="http://schemas.microsoft.com/office/drawing/2014/main" id="{46A7C752-307D-6739-9AC9-10E86C88914C}"/>
              </a:ext>
            </a:extLst>
          </p:cNvPr>
          <p:cNvSpPr txBox="1"/>
          <p:nvPr/>
        </p:nvSpPr>
        <p:spPr>
          <a:xfrm>
            <a:off x="207172" y="3306305"/>
            <a:ext cx="11112868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495296" indent="-342900">
              <a:lnSpc>
                <a:spcPct val="120000"/>
              </a:lnSpc>
              <a:buClr>
                <a:srgbClr val="E30300"/>
              </a:buClr>
              <a:buSzPts val="1800"/>
              <a:buFont typeface="Wingdings" pitchFamily="2" charset="2"/>
              <a:buChar char="v"/>
            </a:pPr>
            <a:r>
              <a:rPr lang="en" sz="2400" dirty="0">
                <a:latin typeface="Gill Sans"/>
                <a:ea typeface="Gill Sans"/>
                <a:cs typeface="Gill Sans"/>
                <a:sym typeface="Gill Sans"/>
              </a:rPr>
              <a:t>Willie calculate the </a:t>
            </a:r>
            <a:r>
              <a:rPr lang="en" sz="2400" dirty="0">
                <a:solidFill>
                  <a:srgbClr val="0000FF"/>
                </a:solidFill>
                <a:latin typeface="Gill Sans"/>
                <a:ea typeface="Gill Sans"/>
                <a:cs typeface="Gill Sans"/>
                <a:sym typeface="Gill Sans"/>
              </a:rPr>
              <a:t>average RSS</a:t>
            </a:r>
            <a:r>
              <a:rPr lang="en" sz="2400" dirty="0">
                <a:latin typeface="Gill Sans"/>
                <a:ea typeface="Gill Sans"/>
                <a:cs typeface="Gill Sans"/>
                <a:sym typeface="Gill Sans"/>
              </a:rPr>
              <a:t> for L channel uses and perform </a:t>
            </a:r>
            <a:r>
              <a:rPr lang="en" sz="2400" dirty="0">
                <a:solidFill>
                  <a:srgbClr val="9900FF"/>
                </a:solidFill>
                <a:latin typeface="Gill Sans"/>
                <a:ea typeface="Gill Sans"/>
                <a:cs typeface="Gill Sans"/>
                <a:sym typeface="Gill Sans"/>
              </a:rPr>
              <a:t>threshold check</a:t>
            </a:r>
            <a:endParaRPr sz="2400" dirty="0">
              <a:solidFill>
                <a:srgbClr val="9900FF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1219170">
              <a:lnSpc>
                <a:spcPct val="120000"/>
              </a:lnSpc>
              <a:buSzPts val="1800"/>
            </a:pPr>
            <a:endParaRPr sz="24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>
              <a:lnSpc>
                <a:spcPct val="120000"/>
              </a:lnSpc>
              <a:buSzPts val="1800"/>
            </a:pPr>
            <a:endParaRPr sz="2400" baseline="30000" dirty="0">
              <a:latin typeface="Gill Sans"/>
              <a:ea typeface="Gill Sans"/>
              <a:cs typeface="Gill Sans"/>
              <a:sym typeface="Gill Sans"/>
            </a:endParaRPr>
          </a:p>
          <a:p>
            <a:pPr>
              <a:lnSpc>
                <a:spcPct val="120000"/>
              </a:lnSpc>
              <a:buSzPts val="1800"/>
            </a:pPr>
            <a:endParaRPr sz="2400" dirty="0">
              <a:latin typeface="Gill Sans"/>
              <a:ea typeface="Gill Sans"/>
              <a:cs typeface="Gill Sans"/>
              <a:sym typeface="Gill Sans"/>
            </a:endParaRPr>
          </a:p>
          <a:p>
            <a:pPr>
              <a:lnSpc>
                <a:spcPct val="120000"/>
              </a:lnSpc>
              <a:buSzPts val="1800"/>
            </a:pPr>
            <a:endParaRPr sz="24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>
              <a:lnSpc>
                <a:spcPct val="120000"/>
              </a:lnSpc>
              <a:buSzPts val="1800"/>
            </a:pPr>
            <a:endParaRPr sz="24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8466">
              <a:lnSpc>
                <a:spcPct val="120000"/>
              </a:lnSpc>
              <a:buSzPts val="1800"/>
            </a:pPr>
            <a:endParaRPr sz="2400" dirty="0">
              <a:latin typeface="Gill Sans"/>
              <a:ea typeface="Gill Sans"/>
              <a:cs typeface="Gill Sans"/>
              <a:sym typeface="Gill Sans"/>
            </a:endParaRPr>
          </a:p>
          <a:p>
            <a:pPr>
              <a:lnSpc>
                <a:spcPct val="120000"/>
              </a:lnSpc>
              <a:buSzPts val="1800"/>
            </a:pPr>
            <a:endParaRPr sz="2400" b="1" dirty="0">
              <a:latin typeface="Gill Sans"/>
              <a:ea typeface="Gill Sans"/>
              <a:cs typeface="Gill Sans"/>
              <a:sym typeface="Gill Sans"/>
            </a:endParaRPr>
          </a:p>
          <a:p>
            <a:pPr marL="914377">
              <a:lnSpc>
                <a:spcPct val="120000"/>
              </a:lnSpc>
              <a:buSzPts val="1800"/>
            </a:pPr>
            <a:endParaRPr sz="2400" dirty="0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" name="Google Shape;295;p26">
            <a:extLst>
              <a:ext uri="{FF2B5EF4-FFF2-40B4-BE49-F238E27FC236}">
                <a16:creationId xmlns:a16="http://schemas.microsoft.com/office/drawing/2014/main" id="{96D12FDF-5171-EB96-BB2F-61E9B73F9598}"/>
              </a:ext>
            </a:extLst>
          </p:cNvPr>
          <p:cNvSpPr txBox="1"/>
          <p:nvPr/>
        </p:nvSpPr>
        <p:spPr>
          <a:xfrm>
            <a:off x="103000" y="5502067"/>
            <a:ext cx="11899600" cy="11325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495296" indent="-342900">
              <a:lnSpc>
                <a:spcPct val="120000"/>
              </a:lnSpc>
              <a:buClr>
                <a:srgbClr val="FF0000"/>
              </a:buClr>
              <a:buSzPts val="1800"/>
              <a:buFont typeface="Wingdings" pitchFamily="2" charset="2"/>
              <a:buChar char="v"/>
            </a:pPr>
            <a:r>
              <a:rPr lang="en" sz="24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 			  denotes the detection threshold for modality {a, b}, and D</a:t>
            </a:r>
            <a:r>
              <a:rPr lang="en" sz="2400" baseline="-25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0</a:t>
            </a:r>
            <a:r>
              <a:rPr lang="en" sz="24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and D</a:t>
            </a:r>
            <a:r>
              <a:rPr lang="en" sz="2400" baseline="-25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1</a:t>
            </a:r>
            <a:r>
              <a:rPr lang="en" sz="24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denote decisions in favor of </a:t>
            </a:r>
            <a:r>
              <a:rPr lang="en" sz="2400" dirty="0">
                <a:solidFill>
                  <a:srgbClr val="191919"/>
                </a:solidFill>
                <a:latin typeface="Gill Sans"/>
                <a:ea typeface="Gill Sans"/>
                <a:cs typeface="Gill Sans"/>
                <a:sym typeface="Gill Sans"/>
              </a:rPr>
              <a:t>H</a:t>
            </a:r>
            <a:r>
              <a:rPr lang="en" sz="2400" baseline="-25000" dirty="0">
                <a:solidFill>
                  <a:srgbClr val="191919"/>
                </a:solidFill>
                <a:latin typeface="Gill Sans"/>
                <a:ea typeface="Gill Sans"/>
                <a:cs typeface="Gill Sans"/>
                <a:sym typeface="Gill Sans"/>
              </a:rPr>
              <a:t>0</a:t>
            </a:r>
            <a:r>
              <a:rPr lang="en" sz="24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and </a:t>
            </a:r>
            <a:r>
              <a:rPr lang="en" sz="2400" dirty="0">
                <a:solidFill>
                  <a:srgbClr val="191919"/>
                </a:solidFill>
                <a:latin typeface="Gill Sans"/>
                <a:ea typeface="Gill Sans"/>
                <a:cs typeface="Gill Sans"/>
                <a:sym typeface="Gill Sans"/>
              </a:rPr>
              <a:t>H</a:t>
            </a:r>
            <a:r>
              <a:rPr lang="en" sz="2400" baseline="-25000" dirty="0">
                <a:solidFill>
                  <a:srgbClr val="191919"/>
                </a:solidFill>
                <a:latin typeface="Gill Sans"/>
                <a:ea typeface="Gill Sans"/>
                <a:cs typeface="Gill Sans"/>
                <a:sym typeface="Gill Sans"/>
              </a:rPr>
              <a:t>1 </a:t>
            </a:r>
            <a:r>
              <a:rPr lang="en" sz="2400" dirty="0">
                <a:solidFill>
                  <a:srgbClr val="191919"/>
                </a:solidFill>
                <a:latin typeface="Gill Sans"/>
                <a:ea typeface="Gill Sans"/>
                <a:cs typeface="Gill Sans"/>
                <a:sym typeface="Gill Sans"/>
              </a:rPr>
              <a:t>for modality {a, b } and hop </a:t>
            </a:r>
            <a:r>
              <a:rPr lang="en" sz="2400" b="1" dirty="0">
                <a:solidFill>
                  <a:srgbClr val="191919"/>
                </a:solidFill>
                <a:latin typeface="Gill Sans"/>
                <a:ea typeface="Gill Sans"/>
                <a:cs typeface="Gill Sans"/>
                <a:sym typeface="Gill Sans"/>
              </a:rPr>
              <a:t>h</a:t>
            </a:r>
            <a:endParaRPr sz="2400" b="1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6" name="Google Shape;296;p26">
            <a:extLst>
              <a:ext uri="{FF2B5EF4-FFF2-40B4-BE49-F238E27FC236}">
                <a16:creationId xmlns:a16="http://schemas.microsoft.com/office/drawing/2014/main" id="{8B2E713F-82F5-5235-CA22-E79C158D284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001" y="2312244"/>
            <a:ext cx="4835367" cy="688513"/>
          </a:xfrm>
          <a:prstGeom prst="rect">
            <a:avLst/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Google Shape;297;p26">
            <a:extLst>
              <a:ext uri="{FF2B5EF4-FFF2-40B4-BE49-F238E27FC236}">
                <a16:creationId xmlns:a16="http://schemas.microsoft.com/office/drawing/2014/main" id="{940F3D8F-5293-7E84-51A4-918098D92F36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17149" y="2317946"/>
            <a:ext cx="6831152" cy="677100"/>
          </a:xfrm>
          <a:prstGeom prst="rect">
            <a:avLst/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" name="Google Shape;298;p26">
            <a:extLst>
              <a:ext uri="{FF2B5EF4-FFF2-40B4-BE49-F238E27FC236}">
                <a16:creationId xmlns:a16="http://schemas.microsoft.com/office/drawing/2014/main" id="{92056322-AA90-5D7A-1B2A-DAF38F8EF7E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t="744"/>
          <a:stretch/>
        </p:blipFill>
        <p:spPr>
          <a:xfrm>
            <a:off x="599519" y="4137186"/>
            <a:ext cx="6387064" cy="1058800"/>
          </a:xfrm>
          <a:prstGeom prst="rect">
            <a:avLst/>
          </a:prstGeom>
          <a:noFill/>
          <a:ln w="38100" cap="flat" cmpd="sng">
            <a:solidFill>
              <a:srgbClr val="1018E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" name="Google Shape;299;p26">
            <a:extLst>
              <a:ext uri="{FF2B5EF4-FFF2-40B4-BE49-F238E27FC236}">
                <a16:creationId xmlns:a16="http://schemas.microsoft.com/office/drawing/2014/main" id="{1BF40D18-FD78-BFF8-133A-C40489E6D5D4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711075" y="4044853"/>
            <a:ext cx="2386744" cy="1335300"/>
          </a:xfrm>
          <a:prstGeom prst="rect">
            <a:avLst/>
          </a:prstGeom>
          <a:noFill/>
          <a:ln w="38100" cap="flat" cmpd="sng">
            <a:solidFill>
              <a:srgbClr val="9900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" name="Google Shape;300;p26">
            <a:extLst>
              <a:ext uri="{FF2B5EF4-FFF2-40B4-BE49-F238E27FC236}">
                <a16:creationId xmlns:a16="http://schemas.microsoft.com/office/drawing/2014/main" id="{8933C723-8474-DF0F-52EA-3BBD85510CE4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48034" y="5560603"/>
            <a:ext cx="2386735" cy="5269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9110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>
          <a:extLst>
            <a:ext uri="{FF2B5EF4-FFF2-40B4-BE49-F238E27FC236}">
              <a16:creationId xmlns:a16="http://schemas.microsoft.com/office/drawing/2014/main" id="{32531ECB-69BB-FFC3-B16B-E16B30A898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arallelogram 18">
            <a:extLst>
              <a:ext uri="{FF2B5EF4-FFF2-40B4-BE49-F238E27FC236}">
                <a16:creationId xmlns:a16="http://schemas.microsoft.com/office/drawing/2014/main" id="{B64C0F2D-ADB0-3BD5-BBB3-D402817126DA}"/>
              </a:ext>
            </a:extLst>
          </p:cNvPr>
          <p:cNvSpPr/>
          <p:nvPr/>
        </p:nvSpPr>
        <p:spPr>
          <a:xfrm>
            <a:off x="3138022" y="305037"/>
            <a:ext cx="5915956" cy="720652"/>
          </a:xfrm>
          <a:prstGeom prst="parallelogram">
            <a:avLst>
              <a:gd name="adj" fmla="val 41000"/>
            </a:avLst>
          </a:prstGeom>
          <a:solidFill>
            <a:srgbClr val="DDF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dk1"/>
                </a:solidFill>
                <a:latin typeface="+mj-lt"/>
                <a:ea typeface="Helvetica Neue"/>
                <a:cs typeface="Helvetica Neue"/>
                <a:sym typeface="Helvetica Neue"/>
              </a:rPr>
              <a:t>Detection at Willie</a:t>
            </a:r>
            <a:endParaRPr lang="en-US" sz="3200" dirty="0">
              <a:solidFill>
                <a:schemeClr val="dk1"/>
              </a:solidFill>
              <a:latin typeface="+mj-lt"/>
              <a:ea typeface="Gill Sans"/>
              <a:cs typeface="Gill Sans"/>
              <a:sym typeface="Gill Sans"/>
            </a:endParaRPr>
          </a:p>
        </p:txBody>
      </p:sp>
      <p:sp>
        <p:nvSpPr>
          <p:cNvPr id="3" name="Google Shape;306;p27">
            <a:extLst>
              <a:ext uri="{FF2B5EF4-FFF2-40B4-BE49-F238E27FC236}">
                <a16:creationId xmlns:a16="http://schemas.microsoft.com/office/drawing/2014/main" id="{B54787D5-8941-416E-B0D7-C6F1053EBDE5}"/>
              </a:ext>
            </a:extLst>
          </p:cNvPr>
          <p:cNvSpPr txBox="1"/>
          <p:nvPr/>
        </p:nvSpPr>
        <p:spPr>
          <a:xfrm>
            <a:off x="0" y="1062967"/>
            <a:ext cx="12002800" cy="5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495296" indent="-342900">
              <a:lnSpc>
                <a:spcPct val="120000"/>
              </a:lnSpc>
              <a:buClr>
                <a:srgbClr val="E30300"/>
              </a:buClr>
              <a:buSzPts val="1800"/>
              <a:buFont typeface="Wingdings" pitchFamily="2" charset="2"/>
              <a:buChar char="v"/>
            </a:pPr>
            <a:r>
              <a:rPr lang="en" sz="2400" dirty="0">
                <a:latin typeface="Gill Sans"/>
                <a:ea typeface="Gill Sans"/>
                <a:cs typeface="Gill Sans"/>
                <a:sym typeface="Gill Sans"/>
              </a:rPr>
              <a:t>The associated detection error probabilities (DEPs) for each threshold test are defined as:</a:t>
            </a:r>
            <a:endParaRPr sz="2400" dirty="0">
              <a:latin typeface="Gill Sans"/>
              <a:ea typeface="Gill Sans"/>
              <a:cs typeface="Gill Sans"/>
              <a:sym typeface="Gill Sans"/>
            </a:endParaRPr>
          </a:p>
          <a:p>
            <a:pPr marL="1219170">
              <a:lnSpc>
                <a:spcPct val="120000"/>
              </a:lnSpc>
              <a:buSzPts val="1800"/>
            </a:pPr>
            <a:endParaRPr sz="24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>
              <a:lnSpc>
                <a:spcPct val="120000"/>
              </a:lnSpc>
              <a:buSzPts val="1800"/>
            </a:pPr>
            <a:endParaRPr sz="2400" baseline="30000" dirty="0">
              <a:latin typeface="Gill Sans"/>
              <a:ea typeface="Gill Sans"/>
              <a:cs typeface="Gill Sans"/>
              <a:sym typeface="Gill Sans"/>
            </a:endParaRPr>
          </a:p>
          <a:p>
            <a:pPr>
              <a:lnSpc>
                <a:spcPct val="120000"/>
              </a:lnSpc>
              <a:buSzPts val="1800"/>
            </a:pPr>
            <a:endParaRPr sz="2400" dirty="0">
              <a:latin typeface="Gill Sans"/>
              <a:ea typeface="Gill Sans"/>
              <a:cs typeface="Gill Sans"/>
              <a:sym typeface="Gill Sans"/>
            </a:endParaRPr>
          </a:p>
          <a:p>
            <a:pPr>
              <a:lnSpc>
                <a:spcPct val="120000"/>
              </a:lnSpc>
              <a:buSzPts val="1800"/>
            </a:pPr>
            <a:endParaRPr sz="24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>
              <a:lnSpc>
                <a:spcPct val="120000"/>
              </a:lnSpc>
              <a:buSzPts val="1800"/>
            </a:pPr>
            <a:endParaRPr sz="24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8466">
              <a:lnSpc>
                <a:spcPct val="120000"/>
              </a:lnSpc>
              <a:buSzPts val="1800"/>
            </a:pPr>
            <a:endParaRPr sz="2400" dirty="0">
              <a:latin typeface="Gill Sans"/>
              <a:ea typeface="Gill Sans"/>
              <a:cs typeface="Gill Sans"/>
              <a:sym typeface="Gill Sans"/>
            </a:endParaRPr>
          </a:p>
          <a:p>
            <a:pPr>
              <a:lnSpc>
                <a:spcPct val="120000"/>
              </a:lnSpc>
              <a:buSzPts val="1800"/>
            </a:pPr>
            <a:endParaRPr sz="2400" b="1" dirty="0">
              <a:latin typeface="Gill Sans"/>
              <a:ea typeface="Gill Sans"/>
              <a:cs typeface="Gill Sans"/>
              <a:sym typeface="Gill Sans"/>
            </a:endParaRPr>
          </a:p>
          <a:p>
            <a:pPr marL="914377">
              <a:lnSpc>
                <a:spcPct val="120000"/>
              </a:lnSpc>
              <a:buSzPts val="1800"/>
            </a:pPr>
            <a:endParaRPr sz="2400" dirty="0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" name="Google Shape;307;p27">
            <a:extLst>
              <a:ext uri="{FF2B5EF4-FFF2-40B4-BE49-F238E27FC236}">
                <a16:creationId xmlns:a16="http://schemas.microsoft.com/office/drawing/2014/main" id="{AA387005-8328-36A6-ED6A-FB09A5E61DDA}"/>
              </a:ext>
            </a:extLst>
          </p:cNvPr>
          <p:cNvSpPr txBox="1"/>
          <p:nvPr/>
        </p:nvSpPr>
        <p:spPr>
          <a:xfrm>
            <a:off x="103000" y="2560059"/>
            <a:ext cx="12275600" cy="5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495296" indent="-342900">
              <a:lnSpc>
                <a:spcPct val="120000"/>
              </a:lnSpc>
              <a:buClr>
                <a:srgbClr val="E30300"/>
              </a:buClr>
              <a:buSzPts val="1800"/>
              <a:buFont typeface="Wingdings" pitchFamily="2" charset="2"/>
              <a:buChar char="v"/>
            </a:pPr>
            <a:r>
              <a:rPr lang="en" sz="2400" dirty="0">
                <a:latin typeface="Gill Sans"/>
                <a:ea typeface="Gill Sans"/>
                <a:cs typeface="Gill Sans"/>
                <a:sym typeface="Gill Sans"/>
              </a:rPr>
              <a:t>Willie then combines the decision obtained for each modality</a:t>
            </a:r>
            <a:endParaRPr sz="24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8466">
              <a:lnSpc>
                <a:spcPct val="120000"/>
              </a:lnSpc>
              <a:buSzPts val="1800"/>
            </a:pPr>
            <a:endParaRPr sz="2400" dirty="0">
              <a:latin typeface="Gill Sans"/>
              <a:ea typeface="Gill Sans"/>
              <a:cs typeface="Gill Sans"/>
              <a:sym typeface="Gill Sans"/>
            </a:endParaRPr>
          </a:p>
          <a:p>
            <a:pPr>
              <a:lnSpc>
                <a:spcPct val="120000"/>
              </a:lnSpc>
              <a:buSzPts val="1800"/>
            </a:pPr>
            <a:endParaRPr sz="2400" b="1" dirty="0">
              <a:latin typeface="Gill Sans"/>
              <a:ea typeface="Gill Sans"/>
              <a:cs typeface="Gill Sans"/>
              <a:sym typeface="Gill Sans"/>
            </a:endParaRPr>
          </a:p>
          <a:p>
            <a:pPr marL="914377">
              <a:lnSpc>
                <a:spcPct val="120000"/>
              </a:lnSpc>
              <a:buSzPts val="1800"/>
            </a:pPr>
            <a:endParaRPr sz="2400" dirty="0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" name="Google Shape;308;p27">
            <a:extLst>
              <a:ext uri="{FF2B5EF4-FFF2-40B4-BE49-F238E27FC236}">
                <a16:creationId xmlns:a16="http://schemas.microsoft.com/office/drawing/2014/main" id="{13CA6BB3-4FA7-065A-4AA5-33D047A3BBCD}"/>
              </a:ext>
            </a:extLst>
          </p:cNvPr>
          <p:cNvSpPr txBox="1"/>
          <p:nvPr/>
        </p:nvSpPr>
        <p:spPr>
          <a:xfrm>
            <a:off x="103200" y="3903488"/>
            <a:ext cx="11899600" cy="689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495296" indent="-342900">
              <a:lnSpc>
                <a:spcPct val="120000"/>
              </a:lnSpc>
              <a:buClr>
                <a:srgbClr val="FF0000"/>
              </a:buClr>
              <a:buSzPts val="1800"/>
              <a:buFont typeface="Wingdings" pitchFamily="2" charset="2"/>
              <a:buChar char="v"/>
            </a:pPr>
            <a:r>
              <a:rPr lang="en" sz="24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Probability of missed detection and the probability of false alarm for the overall decision</a:t>
            </a:r>
            <a:endParaRPr sz="24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6" name="Google Shape;309;p27">
            <a:extLst>
              <a:ext uri="{FF2B5EF4-FFF2-40B4-BE49-F238E27FC236}">
                <a16:creationId xmlns:a16="http://schemas.microsoft.com/office/drawing/2014/main" id="{2C8817B2-ECDC-0F4A-17B9-AF7D633588D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4467" y="1660951"/>
            <a:ext cx="9306224" cy="78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310;p27">
            <a:extLst>
              <a:ext uri="{FF2B5EF4-FFF2-40B4-BE49-F238E27FC236}">
                <a16:creationId xmlns:a16="http://schemas.microsoft.com/office/drawing/2014/main" id="{E6743C43-2B73-ACC1-099C-33907DE9FB48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09634" y="3019865"/>
            <a:ext cx="9105041" cy="78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311;p27">
            <a:extLst>
              <a:ext uri="{FF2B5EF4-FFF2-40B4-BE49-F238E27FC236}">
                <a16:creationId xmlns:a16="http://schemas.microsoft.com/office/drawing/2014/main" id="{BC933187-8353-61EF-8D2C-2593047A9BFC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02668" y="4494848"/>
            <a:ext cx="9362737" cy="78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312;p27">
            <a:extLst>
              <a:ext uri="{FF2B5EF4-FFF2-40B4-BE49-F238E27FC236}">
                <a16:creationId xmlns:a16="http://schemas.microsoft.com/office/drawing/2014/main" id="{816AC972-BC6C-4DED-5807-5E4F10097830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23932" y="5351800"/>
            <a:ext cx="7276467" cy="1432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5867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>
          <a:extLst>
            <a:ext uri="{FF2B5EF4-FFF2-40B4-BE49-F238E27FC236}">
              <a16:creationId xmlns:a16="http://schemas.microsoft.com/office/drawing/2014/main" id="{8C80C0B0-B736-B5CF-9A3E-6EED3222B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arallelogram 18">
            <a:extLst>
              <a:ext uri="{FF2B5EF4-FFF2-40B4-BE49-F238E27FC236}">
                <a16:creationId xmlns:a16="http://schemas.microsoft.com/office/drawing/2014/main" id="{2921116E-0AC9-A064-5668-80F1DB884FD2}"/>
              </a:ext>
            </a:extLst>
          </p:cNvPr>
          <p:cNvSpPr/>
          <p:nvPr/>
        </p:nvSpPr>
        <p:spPr>
          <a:xfrm>
            <a:off x="1296365" y="305036"/>
            <a:ext cx="9421792" cy="1083925"/>
          </a:xfrm>
          <a:prstGeom prst="parallelogram">
            <a:avLst>
              <a:gd name="adj" fmla="val 41000"/>
            </a:avLst>
          </a:prstGeom>
          <a:solidFill>
            <a:srgbClr val="DDF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dk1"/>
                </a:solidFill>
                <a:latin typeface="+mj-lt"/>
                <a:ea typeface="Helvetica Neue"/>
                <a:cs typeface="Helvetica Neue"/>
                <a:sym typeface="Helvetica Neue"/>
              </a:rPr>
              <a:t>Per hop Covertness in terms of Detection Error Probability</a:t>
            </a:r>
            <a:endParaRPr lang="en-US" sz="3200" dirty="0">
              <a:solidFill>
                <a:schemeClr val="dk1"/>
              </a:solidFill>
              <a:latin typeface="+mj-lt"/>
              <a:ea typeface="Gill Sans"/>
              <a:cs typeface="Gill Sans"/>
              <a:sym typeface="Gill Sans"/>
            </a:endParaRPr>
          </a:p>
        </p:txBody>
      </p:sp>
      <p:sp>
        <p:nvSpPr>
          <p:cNvPr id="3" name="Google Shape;318;p28">
            <a:extLst>
              <a:ext uri="{FF2B5EF4-FFF2-40B4-BE49-F238E27FC236}">
                <a16:creationId xmlns:a16="http://schemas.microsoft.com/office/drawing/2014/main" id="{57F629A3-92E5-3D45-6ECB-CAAE3B7FD459}"/>
              </a:ext>
            </a:extLst>
          </p:cNvPr>
          <p:cNvSpPr txBox="1"/>
          <p:nvPr/>
        </p:nvSpPr>
        <p:spPr>
          <a:xfrm>
            <a:off x="94600" y="1634128"/>
            <a:ext cx="12002800" cy="1466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609596" indent="-457200">
              <a:lnSpc>
                <a:spcPct val="150000"/>
              </a:lnSpc>
              <a:buClr>
                <a:srgbClr val="E30300"/>
              </a:buClr>
              <a:buSzPts val="1800"/>
              <a:buFont typeface="Wingdings" pitchFamily="2" charset="2"/>
              <a:buChar char="v"/>
            </a:pPr>
            <a:r>
              <a:rPr lang="en" sz="3200" dirty="0">
                <a:latin typeface="Gill Sans"/>
                <a:ea typeface="Gill Sans"/>
                <a:cs typeface="Gill Sans"/>
                <a:sym typeface="Gill Sans"/>
              </a:rPr>
              <a:t>Alice tosses an unbiased coin to decide whether to transmit or not</a:t>
            </a:r>
            <a:endParaRPr lang="en-US" sz="3200" dirty="0">
              <a:latin typeface="Gill Sans"/>
              <a:ea typeface="Gill Sans"/>
              <a:cs typeface="Gill Sans"/>
              <a:sym typeface="Gill Sans"/>
            </a:endParaRPr>
          </a:p>
          <a:p>
            <a:pPr marL="609596" indent="-457200">
              <a:lnSpc>
                <a:spcPct val="150000"/>
              </a:lnSpc>
              <a:buClr>
                <a:srgbClr val="E30300"/>
              </a:buClr>
              <a:buSzPts val="1800"/>
              <a:buFont typeface="Wingdings" pitchFamily="2" charset="2"/>
              <a:buChar char="v"/>
            </a:pPr>
            <a:r>
              <a:rPr lang="en" sz="3200" dirty="0">
                <a:latin typeface="Gill Sans"/>
                <a:ea typeface="Gill Sans"/>
                <a:cs typeface="Gill Sans"/>
                <a:sym typeface="Gill Sans"/>
              </a:rPr>
              <a:t>Therefore Alice transmits with equal a priori probabilities of 1/2</a:t>
            </a:r>
            <a:endParaRPr lang="en-US" sz="32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>
              <a:lnSpc>
                <a:spcPct val="120000"/>
              </a:lnSpc>
              <a:buSzPts val="1800"/>
            </a:pPr>
            <a:endParaRPr sz="2400" baseline="30000" dirty="0">
              <a:latin typeface="Gill Sans"/>
              <a:ea typeface="Gill Sans"/>
              <a:cs typeface="Gill Sans"/>
              <a:sym typeface="Gill Sans"/>
            </a:endParaRPr>
          </a:p>
          <a:p>
            <a:pPr>
              <a:lnSpc>
                <a:spcPct val="120000"/>
              </a:lnSpc>
              <a:buSzPts val="1800"/>
            </a:pPr>
            <a:endParaRPr sz="2400" dirty="0">
              <a:latin typeface="Gill Sans"/>
              <a:ea typeface="Gill Sans"/>
              <a:cs typeface="Gill Sans"/>
              <a:sym typeface="Gill Sans"/>
            </a:endParaRPr>
          </a:p>
          <a:p>
            <a:pPr>
              <a:lnSpc>
                <a:spcPct val="120000"/>
              </a:lnSpc>
              <a:buSzPts val="1800"/>
            </a:pPr>
            <a:endParaRPr sz="24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>
              <a:lnSpc>
                <a:spcPct val="120000"/>
              </a:lnSpc>
              <a:buSzPts val="1800"/>
            </a:pPr>
            <a:endParaRPr sz="24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8466">
              <a:lnSpc>
                <a:spcPct val="120000"/>
              </a:lnSpc>
              <a:buSzPts val="1800"/>
            </a:pPr>
            <a:endParaRPr sz="2400" dirty="0">
              <a:latin typeface="Gill Sans"/>
              <a:ea typeface="Gill Sans"/>
              <a:cs typeface="Gill Sans"/>
              <a:sym typeface="Gill Sans"/>
            </a:endParaRPr>
          </a:p>
          <a:p>
            <a:pPr>
              <a:lnSpc>
                <a:spcPct val="120000"/>
              </a:lnSpc>
              <a:buSzPts val="1800"/>
            </a:pPr>
            <a:endParaRPr sz="2400" b="1" dirty="0">
              <a:latin typeface="Gill Sans"/>
              <a:ea typeface="Gill Sans"/>
              <a:cs typeface="Gill Sans"/>
              <a:sym typeface="Gill Sans"/>
            </a:endParaRPr>
          </a:p>
          <a:p>
            <a:pPr marL="914377">
              <a:lnSpc>
                <a:spcPct val="120000"/>
              </a:lnSpc>
              <a:buSzPts val="1800"/>
            </a:pPr>
            <a:endParaRPr sz="2400" dirty="0"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8" name="Google Shape;323;p28">
            <a:extLst>
              <a:ext uri="{FF2B5EF4-FFF2-40B4-BE49-F238E27FC236}">
                <a16:creationId xmlns:a16="http://schemas.microsoft.com/office/drawing/2014/main" id="{958AE182-DA34-8BFC-B344-E26444CCFA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0831" y="3756957"/>
            <a:ext cx="7922226" cy="257193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321;p28">
            <a:extLst>
              <a:ext uri="{FF2B5EF4-FFF2-40B4-BE49-F238E27FC236}">
                <a16:creationId xmlns:a16="http://schemas.microsoft.com/office/drawing/2014/main" id="{340B6721-22DC-50BF-F87F-EE3093AA9DAB}"/>
              </a:ext>
            </a:extLst>
          </p:cNvPr>
          <p:cNvSpPr txBox="1"/>
          <p:nvPr/>
        </p:nvSpPr>
        <p:spPr>
          <a:xfrm>
            <a:off x="7521357" y="3756957"/>
            <a:ext cx="3196800" cy="837112"/>
          </a:xfrm>
          <a:prstGeom prst="rect">
            <a:avLst/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20000"/>
              </a:lnSpc>
              <a:buSzPts val="1800"/>
            </a:pPr>
            <a:r>
              <a:rPr lang="en" sz="32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P</a:t>
            </a:r>
            <a:r>
              <a:rPr lang="en" sz="3200" baseline="-250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DEP </a:t>
            </a:r>
            <a:r>
              <a:rPr lang="en" sz="3200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of the hop </a:t>
            </a:r>
            <a:r>
              <a:rPr lang="en" sz="3200" b="1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h</a:t>
            </a:r>
            <a:endParaRPr sz="3200" b="1" dirty="0">
              <a:solidFill>
                <a:schemeClr val="tx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781877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>
          <a:extLst>
            <a:ext uri="{FF2B5EF4-FFF2-40B4-BE49-F238E27FC236}">
              <a16:creationId xmlns:a16="http://schemas.microsoft.com/office/drawing/2014/main" id="{0D5CB765-4A6B-5F3E-DCBE-DAD877408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30;p22">
            <a:extLst>
              <a:ext uri="{FF2B5EF4-FFF2-40B4-BE49-F238E27FC236}">
                <a16:creationId xmlns:a16="http://schemas.microsoft.com/office/drawing/2014/main" id="{8FC0C54E-F6A3-95F1-AECB-A328AC2F3D36}"/>
              </a:ext>
            </a:extLst>
          </p:cNvPr>
          <p:cNvSpPr txBox="1"/>
          <p:nvPr/>
        </p:nvSpPr>
        <p:spPr>
          <a:xfrm>
            <a:off x="478110" y="1168596"/>
            <a:ext cx="11235780" cy="1249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126997" algn="ctr">
              <a:spcBef>
                <a:spcPts val="1067"/>
              </a:spcBef>
              <a:buClr>
                <a:srgbClr val="D41B2B"/>
              </a:buClr>
              <a:buSzPts val="2100"/>
            </a:pPr>
            <a:r>
              <a:rPr lang="en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DEER </a:t>
            </a:r>
            <a:r>
              <a:rPr lang="en-US" sz="2800" dirty="0">
                <a:latin typeface="Gill Sans"/>
                <a:ea typeface="Gill Sans"/>
                <a:cs typeface="Gill Sans"/>
                <a:sym typeface="Gill Sans"/>
              </a:rPr>
              <a:t>solves the formulated optimization problem with </a:t>
            </a:r>
            <a:r>
              <a:rPr lang="en-US" sz="2800" b="1" dirty="0">
                <a:latin typeface="Gill Sans"/>
                <a:ea typeface="Gill Sans"/>
                <a:cs typeface="Gill Sans"/>
                <a:sym typeface="Gill Sans"/>
              </a:rPr>
              <a:t>node-level</a:t>
            </a:r>
            <a:r>
              <a:rPr lang="en-US" sz="2800" dirty="0">
                <a:latin typeface="Gill Sans"/>
                <a:ea typeface="Gill Sans"/>
                <a:cs typeface="Gill Sans"/>
                <a:sym typeface="Gill Sans"/>
              </a:rPr>
              <a:t> and </a:t>
            </a:r>
            <a:r>
              <a:rPr lang="en-US" sz="2800" b="1" dirty="0">
                <a:latin typeface="Gill Sans"/>
                <a:ea typeface="Gill Sans"/>
                <a:cs typeface="Gill Sans"/>
                <a:sym typeface="Gill Sans"/>
              </a:rPr>
              <a:t>network-level</a:t>
            </a:r>
            <a:r>
              <a:rPr lang="en-US" sz="2800" dirty="0">
                <a:latin typeface="Gill Sans"/>
                <a:ea typeface="Gill Sans"/>
                <a:cs typeface="Gill Sans"/>
                <a:sym typeface="Gill Sans"/>
              </a:rPr>
              <a:t> optimization strategies</a:t>
            </a:r>
            <a:r>
              <a:rPr lang="en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 sz="20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7" name="Google Shape;231;p22">
            <a:extLst>
              <a:ext uri="{FF2B5EF4-FFF2-40B4-BE49-F238E27FC236}">
                <a16:creationId xmlns:a16="http://schemas.microsoft.com/office/drawing/2014/main" id="{7A113102-E23C-EAEB-FAB1-5B040F13F9B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0167" y="3259351"/>
            <a:ext cx="5178235" cy="204693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232;p22">
            <a:extLst>
              <a:ext uri="{FF2B5EF4-FFF2-40B4-BE49-F238E27FC236}">
                <a16:creationId xmlns:a16="http://schemas.microsoft.com/office/drawing/2014/main" id="{543A9101-4B32-DB15-D45D-4BDCC481EB02}"/>
              </a:ext>
            </a:extLst>
          </p:cNvPr>
          <p:cNvSpPr txBox="1"/>
          <p:nvPr/>
        </p:nvSpPr>
        <p:spPr>
          <a:xfrm>
            <a:off x="7087586" y="2648445"/>
            <a:ext cx="4379089" cy="677068"/>
          </a:xfrm>
          <a:prstGeom prst="rect">
            <a:avLst/>
          </a:prstGeom>
          <a:noFill/>
          <a:ln w="38100" cap="flat" cmpd="sng">
            <a:solidFill>
              <a:srgbClr val="079FD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End-to-end transmit power</a:t>
            </a:r>
            <a:endParaRPr sz="28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9" name="Google Shape;233;p22">
            <a:extLst>
              <a:ext uri="{FF2B5EF4-FFF2-40B4-BE49-F238E27FC236}">
                <a16:creationId xmlns:a16="http://schemas.microsoft.com/office/drawing/2014/main" id="{0917E527-055B-0F53-2E5D-17273CA5B43E}"/>
              </a:ext>
            </a:extLst>
          </p:cNvPr>
          <p:cNvSpPr txBox="1"/>
          <p:nvPr/>
        </p:nvSpPr>
        <p:spPr>
          <a:xfrm>
            <a:off x="9172015" y="3630084"/>
            <a:ext cx="2294659" cy="677068"/>
          </a:xfrm>
          <a:prstGeom prst="rect">
            <a:avLst/>
          </a:prstGeom>
          <a:noFill/>
          <a:ln w="38100" cap="flat" cmpd="sng">
            <a:solidFill>
              <a:srgbClr val="079FD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Per-hop DEP</a:t>
            </a:r>
            <a:endParaRPr sz="28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11" name="Google Shape;235;p22">
            <a:extLst>
              <a:ext uri="{FF2B5EF4-FFF2-40B4-BE49-F238E27FC236}">
                <a16:creationId xmlns:a16="http://schemas.microsoft.com/office/drawing/2014/main" id="{C7B35407-C399-968E-F385-1E57101CCA98}"/>
              </a:ext>
            </a:extLst>
          </p:cNvPr>
          <p:cNvCxnSpPr>
            <a:cxnSpLocks/>
            <a:stCxn id="14" idx="0"/>
            <a:endCxn id="8" idx="1"/>
          </p:cNvCxnSpPr>
          <p:nvPr/>
        </p:nvCxnSpPr>
        <p:spPr>
          <a:xfrm rot="5400000" flipH="1" flipV="1">
            <a:off x="6303590" y="2475355"/>
            <a:ext cx="272372" cy="1295620"/>
          </a:xfrm>
          <a:prstGeom prst="bentConnector2">
            <a:avLst/>
          </a:prstGeom>
          <a:noFill/>
          <a:ln w="38100" cap="flat" cmpd="sng">
            <a:solidFill>
              <a:srgbClr val="079FD7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2" name="Google Shape;236;p22">
            <a:extLst>
              <a:ext uri="{FF2B5EF4-FFF2-40B4-BE49-F238E27FC236}">
                <a16:creationId xmlns:a16="http://schemas.microsoft.com/office/drawing/2014/main" id="{E0629EA5-E2F8-9E31-CCAE-71A1E769AED0}"/>
              </a:ext>
            </a:extLst>
          </p:cNvPr>
          <p:cNvCxnSpPr>
            <a:cxnSpLocks/>
            <a:stCxn id="15" idx="0"/>
            <a:endCxn id="9" idx="1"/>
          </p:cNvCxnSpPr>
          <p:nvPr/>
        </p:nvCxnSpPr>
        <p:spPr>
          <a:xfrm rot="5400000" flipH="1" flipV="1">
            <a:off x="7470882" y="2385752"/>
            <a:ext cx="118266" cy="3283999"/>
          </a:xfrm>
          <a:prstGeom prst="bentConnector2">
            <a:avLst/>
          </a:prstGeom>
          <a:noFill/>
          <a:ln w="38100" cap="flat" cmpd="sng">
            <a:solidFill>
              <a:srgbClr val="079FD7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3" name="Google Shape;238;p22">
            <a:extLst>
              <a:ext uri="{FF2B5EF4-FFF2-40B4-BE49-F238E27FC236}">
                <a16:creationId xmlns:a16="http://schemas.microsoft.com/office/drawing/2014/main" id="{A0DD0A28-7CFF-FF0A-3757-8A2B7F3CC9C1}"/>
              </a:ext>
            </a:extLst>
          </p:cNvPr>
          <p:cNvCxnSpPr>
            <a:cxnSpLocks/>
            <a:stCxn id="26" idx="3"/>
            <a:endCxn id="17" idx="1"/>
          </p:cNvCxnSpPr>
          <p:nvPr/>
        </p:nvCxnSpPr>
        <p:spPr>
          <a:xfrm>
            <a:off x="4021068" y="4765194"/>
            <a:ext cx="1295648" cy="246202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rgbClr val="079FD7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4" name="Google Shape;240;p22">
            <a:extLst>
              <a:ext uri="{FF2B5EF4-FFF2-40B4-BE49-F238E27FC236}">
                <a16:creationId xmlns:a16="http://schemas.microsoft.com/office/drawing/2014/main" id="{492F55BF-AB34-36D7-7C69-EA928787F557}"/>
              </a:ext>
            </a:extLst>
          </p:cNvPr>
          <p:cNvSpPr txBox="1"/>
          <p:nvPr/>
        </p:nvSpPr>
        <p:spPr>
          <a:xfrm>
            <a:off x="5224016" y="3259351"/>
            <a:ext cx="1135900" cy="553957"/>
          </a:xfrm>
          <a:prstGeom prst="rect">
            <a:avLst/>
          </a:prstGeom>
          <a:noFill/>
          <a:ln w="38100" cap="flat" cmpd="sng">
            <a:solidFill>
              <a:srgbClr val="079FD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endParaRPr sz="20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5" name="Google Shape;237;p22">
            <a:extLst>
              <a:ext uri="{FF2B5EF4-FFF2-40B4-BE49-F238E27FC236}">
                <a16:creationId xmlns:a16="http://schemas.microsoft.com/office/drawing/2014/main" id="{EFF076FA-341E-C37C-CA97-2DDCC6EA3841}"/>
              </a:ext>
            </a:extLst>
          </p:cNvPr>
          <p:cNvSpPr txBox="1"/>
          <p:nvPr/>
        </p:nvSpPr>
        <p:spPr>
          <a:xfrm>
            <a:off x="5224016" y="4086884"/>
            <a:ext cx="1328000" cy="553957"/>
          </a:xfrm>
          <a:prstGeom prst="rect">
            <a:avLst/>
          </a:prstGeom>
          <a:noFill/>
          <a:ln w="38100" cap="flat" cmpd="sng">
            <a:solidFill>
              <a:srgbClr val="079FD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endParaRPr sz="20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7" name="Google Shape;239;p22">
            <a:extLst>
              <a:ext uri="{FF2B5EF4-FFF2-40B4-BE49-F238E27FC236}">
                <a16:creationId xmlns:a16="http://schemas.microsoft.com/office/drawing/2014/main" id="{2678376E-4FA1-7E82-FF52-D1C0D2B6AE8B}"/>
              </a:ext>
            </a:extLst>
          </p:cNvPr>
          <p:cNvSpPr txBox="1"/>
          <p:nvPr/>
        </p:nvSpPr>
        <p:spPr>
          <a:xfrm>
            <a:off x="5316716" y="4734417"/>
            <a:ext cx="1043200" cy="553957"/>
          </a:xfrm>
          <a:prstGeom prst="rect">
            <a:avLst/>
          </a:prstGeom>
          <a:noFill/>
          <a:ln w="38100" cap="flat" cmpd="sng">
            <a:solidFill>
              <a:srgbClr val="079FD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endParaRPr sz="20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9" name="Parallelogram 18">
            <a:extLst>
              <a:ext uri="{FF2B5EF4-FFF2-40B4-BE49-F238E27FC236}">
                <a16:creationId xmlns:a16="http://schemas.microsoft.com/office/drawing/2014/main" id="{96AD96A8-6C10-9933-276F-EF122A9B66CF}"/>
              </a:ext>
            </a:extLst>
          </p:cNvPr>
          <p:cNvSpPr/>
          <p:nvPr/>
        </p:nvSpPr>
        <p:spPr>
          <a:xfrm>
            <a:off x="1807580" y="311156"/>
            <a:ext cx="8576840" cy="720652"/>
          </a:xfrm>
          <a:prstGeom prst="parallelogram">
            <a:avLst>
              <a:gd name="adj" fmla="val 41000"/>
            </a:avLst>
          </a:prstGeom>
          <a:solidFill>
            <a:srgbClr val="DDF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dk1"/>
                </a:solidFill>
                <a:latin typeface="+mj-lt"/>
                <a:ea typeface="Helvetica Neue"/>
                <a:cs typeface="Helvetica Neue"/>
                <a:sym typeface="Helvetica Neue"/>
              </a:rPr>
              <a:t>Let’s Recap the Problem Formulation</a:t>
            </a:r>
            <a:endParaRPr lang="en-US" sz="3200" dirty="0">
              <a:solidFill>
                <a:schemeClr val="dk1"/>
              </a:solidFill>
              <a:latin typeface="+mj-lt"/>
              <a:ea typeface="Gill Sans"/>
              <a:cs typeface="Gill Sans"/>
              <a:sym typeface="Gill San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F159913-C897-118C-9005-6AB9CFB9E57C}"/>
              </a:ext>
            </a:extLst>
          </p:cNvPr>
          <p:cNvSpPr txBox="1"/>
          <p:nvPr/>
        </p:nvSpPr>
        <p:spPr>
          <a:xfrm>
            <a:off x="478110" y="4503584"/>
            <a:ext cx="3542958" cy="52322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End-to-end throughput</a:t>
            </a:r>
          </a:p>
        </p:txBody>
      </p:sp>
      <p:sp>
        <p:nvSpPr>
          <p:cNvPr id="3" name="Google Shape;341;p29">
            <a:extLst>
              <a:ext uri="{FF2B5EF4-FFF2-40B4-BE49-F238E27FC236}">
                <a16:creationId xmlns:a16="http://schemas.microsoft.com/office/drawing/2014/main" id="{D3281C3A-D470-B217-EF52-655DD6890259}"/>
              </a:ext>
            </a:extLst>
          </p:cNvPr>
          <p:cNvSpPr txBox="1"/>
          <p:nvPr/>
        </p:nvSpPr>
        <p:spPr>
          <a:xfrm>
            <a:off x="3230581" y="5905244"/>
            <a:ext cx="5314867" cy="7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3200" dirty="0">
                <a:latin typeface="Gill Sans"/>
                <a:ea typeface="Gill Sans"/>
                <a:cs typeface="Gill Sans"/>
                <a:sym typeface="Gill Sans"/>
              </a:rPr>
              <a:t>DEER Optimization Problem</a:t>
            </a:r>
            <a:endParaRPr sz="3200" dirty="0">
              <a:latin typeface="Gill Sans"/>
              <a:ea typeface="Gill Sans"/>
              <a:cs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8031548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>
          <a:extLst>
            <a:ext uri="{FF2B5EF4-FFF2-40B4-BE49-F238E27FC236}">
              <a16:creationId xmlns:a16="http://schemas.microsoft.com/office/drawing/2014/main" id="{8D21959C-C5CA-7803-DEC8-4EA5CA981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arallelogram 18">
            <a:extLst>
              <a:ext uri="{FF2B5EF4-FFF2-40B4-BE49-F238E27FC236}">
                <a16:creationId xmlns:a16="http://schemas.microsoft.com/office/drawing/2014/main" id="{D81636FB-55CA-B273-8018-539E8FC16C10}"/>
              </a:ext>
            </a:extLst>
          </p:cNvPr>
          <p:cNvSpPr/>
          <p:nvPr/>
        </p:nvSpPr>
        <p:spPr>
          <a:xfrm>
            <a:off x="1284790" y="305037"/>
            <a:ext cx="9352344" cy="956604"/>
          </a:xfrm>
          <a:prstGeom prst="parallelogram">
            <a:avLst>
              <a:gd name="adj" fmla="val 41000"/>
            </a:avLst>
          </a:prstGeom>
          <a:solidFill>
            <a:srgbClr val="DDF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dk1"/>
                </a:solidFill>
                <a:latin typeface="+mj-lt"/>
                <a:ea typeface="Helvetica Neue"/>
                <a:cs typeface="Helvetica Neue"/>
                <a:sym typeface="Helvetica Neue"/>
              </a:rPr>
              <a:t>DEER Algorithm : Node Level Optimization</a:t>
            </a:r>
          </a:p>
        </p:txBody>
      </p:sp>
      <p:pic>
        <p:nvPicPr>
          <p:cNvPr id="2" name="Google Shape;349;p30">
            <a:extLst>
              <a:ext uri="{FF2B5EF4-FFF2-40B4-BE49-F238E27FC236}">
                <a16:creationId xmlns:a16="http://schemas.microsoft.com/office/drawing/2014/main" id="{86B07994-3EB1-A9D9-07FD-72AA0C04081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39788" y="3524393"/>
            <a:ext cx="8242348" cy="317494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A916977-D7DB-7747-F21A-CD2EE2F09494}"/>
              </a:ext>
            </a:extLst>
          </p:cNvPr>
          <p:cNvSpPr txBox="1"/>
          <p:nvPr/>
        </p:nvSpPr>
        <p:spPr>
          <a:xfrm>
            <a:off x="547868" y="1405144"/>
            <a:ext cx="1164413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rgbClr val="FF0000"/>
              </a:buClr>
              <a:buFont typeface="Wingdings" pitchFamily="2" charset="2"/>
              <a:buChar char="v"/>
            </a:pPr>
            <a:r>
              <a:rPr lang="en-US" sz="2800" dirty="0">
                <a:latin typeface="Gill Sans" panose="020B0502020104020203" pitchFamily="34" charset="-79"/>
                <a:cs typeface="Gill Sans" panose="020B0502020104020203" pitchFamily="34" charset="-79"/>
              </a:rPr>
              <a:t> Minimizes total transmit power (P</a:t>
            </a:r>
            <a:r>
              <a:rPr lang="en-US" sz="2800" baseline="-25000" dirty="0">
                <a:latin typeface="Gill Sans" panose="020B0502020104020203" pitchFamily="34" charset="-79"/>
                <a:cs typeface="Gill Sans" panose="020B0502020104020203" pitchFamily="34" charset="-79"/>
              </a:rPr>
              <a:t>h</a:t>
            </a:r>
            <a:r>
              <a:rPr lang="en-US" sz="2800" dirty="0">
                <a:latin typeface="Gill Sans" panose="020B0502020104020203" pitchFamily="34" charset="-79"/>
                <a:cs typeface="Gill Sans" panose="020B0502020104020203" pitchFamily="34" charset="-79"/>
              </a:rPr>
              <a:t>​) while ensuring throughput and covertness constraints</a:t>
            </a:r>
          </a:p>
          <a:p>
            <a:pPr>
              <a:buClr>
                <a:srgbClr val="FF0000"/>
              </a:buClr>
            </a:pPr>
            <a:endParaRPr lang="en-US" sz="2800" dirty="0"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marL="285750" indent="-285750">
              <a:buClr>
                <a:srgbClr val="FF0000"/>
              </a:buClr>
              <a:buFont typeface="Wingdings" pitchFamily="2" charset="2"/>
              <a:buChar char="v"/>
            </a:pPr>
            <a:r>
              <a:rPr lang="en-US" sz="2800" dirty="0">
                <a:latin typeface="Gill Sans" panose="020B0502020104020203" pitchFamily="34" charset="-79"/>
                <a:cs typeface="Gill Sans" panose="020B0502020104020203" pitchFamily="34" charset="-79"/>
              </a:rPr>
              <a:t>Chooses the best modality combination for each neighbor</a:t>
            </a:r>
          </a:p>
        </p:txBody>
      </p:sp>
    </p:spTree>
    <p:extLst>
      <p:ext uri="{BB962C8B-B14F-4D97-AF65-F5344CB8AC3E}">
        <p14:creationId xmlns:p14="http://schemas.microsoft.com/office/powerpoint/2010/main" val="33775953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>
          <a:extLst>
            <a:ext uri="{FF2B5EF4-FFF2-40B4-BE49-F238E27FC236}">
              <a16:creationId xmlns:a16="http://schemas.microsoft.com/office/drawing/2014/main" id="{DFE9EE41-7C42-127B-5986-3F889192F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arallelogram 18">
            <a:extLst>
              <a:ext uri="{FF2B5EF4-FFF2-40B4-BE49-F238E27FC236}">
                <a16:creationId xmlns:a16="http://schemas.microsoft.com/office/drawing/2014/main" id="{D8BAB91E-6945-D59B-5179-B867E85278CB}"/>
              </a:ext>
            </a:extLst>
          </p:cNvPr>
          <p:cNvSpPr/>
          <p:nvPr/>
        </p:nvSpPr>
        <p:spPr>
          <a:xfrm>
            <a:off x="1296365" y="239684"/>
            <a:ext cx="9352344" cy="956604"/>
          </a:xfrm>
          <a:prstGeom prst="parallelogram">
            <a:avLst>
              <a:gd name="adj" fmla="val 41000"/>
            </a:avLst>
          </a:prstGeom>
          <a:solidFill>
            <a:srgbClr val="DDF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dk1"/>
                </a:solidFill>
                <a:latin typeface="+mj-lt"/>
                <a:ea typeface="Helvetica Neue"/>
                <a:cs typeface="Helvetica Neue"/>
                <a:sym typeface="Helvetica Neue"/>
              </a:rPr>
              <a:t>DEER Algorithm : Network Level Optimization</a:t>
            </a:r>
          </a:p>
        </p:txBody>
      </p:sp>
      <p:pic>
        <p:nvPicPr>
          <p:cNvPr id="3" name="Google Shape;357;p31">
            <a:extLst>
              <a:ext uri="{FF2B5EF4-FFF2-40B4-BE49-F238E27FC236}">
                <a16:creationId xmlns:a16="http://schemas.microsoft.com/office/drawing/2014/main" id="{0C28C6D2-8828-98E0-148C-E0075225C43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26226"/>
          <a:stretch/>
        </p:blipFill>
        <p:spPr>
          <a:xfrm>
            <a:off x="7384647" y="1338619"/>
            <a:ext cx="4379088" cy="539090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BC64F87-DCA3-EE96-CE9C-16DE909850E6}"/>
              </a:ext>
            </a:extLst>
          </p:cNvPr>
          <p:cNvSpPr txBox="1"/>
          <p:nvPr/>
        </p:nvSpPr>
        <p:spPr>
          <a:xfrm>
            <a:off x="92597" y="1786224"/>
            <a:ext cx="729205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Clr>
                <a:srgbClr val="FF0000"/>
              </a:buClr>
              <a:buFont typeface="Wingdings" pitchFamily="2" charset="2"/>
              <a:buChar char="v"/>
            </a:pPr>
            <a:r>
              <a:rPr lang="en-US" sz="2800" dirty="0">
                <a:latin typeface="Gill Sans" panose="020B0502020104020203" pitchFamily="34" charset="-79"/>
                <a:cs typeface="Gill Sans" panose="020B0502020104020203" pitchFamily="34" charset="-79"/>
              </a:rPr>
              <a:t>Initializes D-LSRP by broadcasting LSAs with outgoing links and transmission powers</a:t>
            </a:r>
          </a:p>
          <a:p>
            <a:pPr>
              <a:buClr>
                <a:srgbClr val="FF0000"/>
              </a:buClr>
            </a:pPr>
            <a:endParaRPr lang="en-US" sz="2800" dirty="0"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marL="457200" indent="-457200">
              <a:buClr>
                <a:srgbClr val="FF0000"/>
              </a:buClr>
              <a:buFont typeface="Wingdings" pitchFamily="2" charset="2"/>
              <a:buChar char="v"/>
            </a:pPr>
            <a:r>
              <a:rPr lang="en-US" sz="2800" dirty="0">
                <a:latin typeface="Gill Sans" panose="020B0502020104020203" pitchFamily="34" charset="-79"/>
                <a:cs typeface="Gill Sans" panose="020B0502020104020203" pitchFamily="34" charset="-79"/>
              </a:rPr>
              <a:t>Builds LSDB by collecting LSAs to construct the network topology</a:t>
            </a:r>
          </a:p>
          <a:p>
            <a:pPr>
              <a:buClr>
                <a:srgbClr val="FF0000"/>
              </a:buClr>
            </a:pPr>
            <a:endParaRPr lang="en-US" sz="2800" dirty="0"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marL="457200" indent="-457200">
              <a:buClr>
                <a:srgbClr val="FF0000"/>
              </a:buClr>
              <a:buFont typeface="Wingdings" pitchFamily="2" charset="2"/>
              <a:buChar char="v"/>
            </a:pPr>
            <a:r>
              <a:rPr lang="en-US" sz="2800" dirty="0">
                <a:latin typeface="Gill Sans" panose="020B0502020104020203" pitchFamily="34" charset="-79"/>
                <a:cs typeface="Gill Sans" panose="020B0502020104020203" pitchFamily="34" charset="-79"/>
              </a:rPr>
              <a:t>Finds the minimum power route using Dijkstra’s algorithm</a:t>
            </a:r>
          </a:p>
          <a:p>
            <a:pPr>
              <a:buClr>
                <a:srgbClr val="FF0000"/>
              </a:buClr>
            </a:pPr>
            <a:endParaRPr lang="en-US" sz="2800" dirty="0"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marL="457200" indent="-457200">
              <a:buClr>
                <a:srgbClr val="FF0000"/>
              </a:buClr>
              <a:buFont typeface="Wingdings" pitchFamily="2" charset="2"/>
              <a:buChar char="v"/>
            </a:pPr>
            <a:r>
              <a:rPr lang="en-US" sz="2800" dirty="0">
                <a:latin typeface="Gill Sans" panose="020B0502020104020203" pitchFamily="34" charset="-79"/>
                <a:cs typeface="Gill Sans" panose="020B0502020104020203" pitchFamily="34" charset="-79"/>
              </a:rPr>
              <a:t>Updates transmission costs iteratively to minimize end-to-end power consumption</a:t>
            </a:r>
          </a:p>
        </p:txBody>
      </p:sp>
    </p:spTree>
    <p:extLst>
      <p:ext uri="{BB962C8B-B14F-4D97-AF65-F5344CB8AC3E}">
        <p14:creationId xmlns:p14="http://schemas.microsoft.com/office/powerpoint/2010/main" val="17341856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>
          <a:extLst>
            <a:ext uri="{FF2B5EF4-FFF2-40B4-BE49-F238E27FC236}">
              <a16:creationId xmlns:a16="http://schemas.microsoft.com/office/drawing/2014/main" id="{36A98530-5CB2-CF7D-D9B8-56F146E15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arallelogram 18">
            <a:extLst>
              <a:ext uri="{FF2B5EF4-FFF2-40B4-BE49-F238E27FC236}">
                <a16:creationId xmlns:a16="http://schemas.microsoft.com/office/drawing/2014/main" id="{E8A5AFA7-7894-F6B0-46BC-40D5F86D348B}"/>
              </a:ext>
            </a:extLst>
          </p:cNvPr>
          <p:cNvSpPr/>
          <p:nvPr/>
        </p:nvSpPr>
        <p:spPr>
          <a:xfrm>
            <a:off x="2652531" y="297809"/>
            <a:ext cx="6886937" cy="570544"/>
          </a:xfrm>
          <a:prstGeom prst="parallelogram">
            <a:avLst>
              <a:gd name="adj" fmla="val 41000"/>
            </a:avLst>
          </a:prstGeom>
          <a:solidFill>
            <a:srgbClr val="DDF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dk1"/>
                </a:solidFill>
                <a:latin typeface="+mj-lt"/>
                <a:ea typeface="Helvetica Neue"/>
                <a:cs typeface="Helvetica Neue"/>
                <a:sym typeface="Helvetica Neue"/>
              </a:rPr>
              <a:t>Simulation Scenario of DEER</a:t>
            </a:r>
          </a:p>
        </p:txBody>
      </p:sp>
      <p:pic>
        <p:nvPicPr>
          <p:cNvPr id="2" name="Google Shape;365;p32">
            <a:extLst>
              <a:ext uri="{FF2B5EF4-FFF2-40B4-BE49-F238E27FC236}">
                <a16:creationId xmlns:a16="http://schemas.microsoft.com/office/drawing/2014/main" id="{EDD28BE1-08B9-47F8-A806-18704D32B4C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75313" y="1230304"/>
            <a:ext cx="4500940" cy="350663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366;p32">
            <a:extLst>
              <a:ext uri="{FF2B5EF4-FFF2-40B4-BE49-F238E27FC236}">
                <a16:creationId xmlns:a16="http://schemas.microsoft.com/office/drawing/2014/main" id="{4CA5DAC5-DE0B-3A81-3FEB-CEDD5EFCFA82}"/>
              </a:ext>
            </a:extLst>
          </p:cNvPr>
          <p:cNvSpPr txBox="1"/>
          <p:nvPr/>
        </p:nvSpPr>
        <p:spPr>
          <a:xfrm>
            <a:off x="0" y="1020995"/>
            <a:ext cx="10150400" cy="5380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  <a:spcBef>
                <a:spcPts val="1600"/>
              </a:spcBef>
            </a:pPr>
            <a:r>
              <a:rPr lang="en" sz="2667" dirty="0">
                <a:solidFill>
                  <a:srgbClr val="00B0F0"/>
                </a:solidFill>
                <a:latin typeface="Gill Sans"/>
                <a:ea typeface="Gill Sans"/>
                <a:cs typeface="Gill Sans"/>
                <a:sym typeface="Gill Sans"/>
              </a:rPr>
              <a:t>3D Simulation Setup:</a:t>
            </a:r>
            <a:endParaRPr sz="2667" dirty="0">
              <a:solidFill>
                <a:srgbClr val="00B0F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495296" indent="-342900">
              <a:lnSpc>
                <a:spcPct val="115000"/>
              </a:lnSpc>
              <a:spcBef>
                <a:spcPts val="1600"/>
              </a:spcBef>
              <a:buClr>
                <a:srgbClr val="FF0000"/>
              </a:buClr>
              <a:buSzPts val="1800"/>
              <a:buFont typeface="Wingdings" pitchFamily="2" charset="2"/>
              <a:buChar char="v"/>
            </a:pPr>
            <a:r>
              <a:rPr lang="en" sz="2400" b="1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Dimensions:</a:t>
            </a:r>
            <a:r>
              <a:rPr lang="en" sz="24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250 × 250 × 9.5 m³</a:t>
            </a:r>
          </a:p>
          <a:p>
            <a:pPr marL="495296" indent="-342900">
              <a:lnSpc>
                <a:spcPct val="115000"/>
              </a:lnSpc>
              <a:spcBef>
                <a:spcPts val="1600"/>
              </a:spcBef>
              <a:buClr>
                <a:srgbClr val="FF0000"/>
              </a:buClr>
              <a:buSzPts val="1800"/>
              <a:buFont typeface="Wingdings" pitchFamily="2" charset="2"/>
              <a:buChar char="v"/>
            </a:pPr>
            <a:r>
              <a:rPr lang="en" sz="2400" b="1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Obstacles:</a:t>
            </a:r>
            <a:r>
              <a:rPr lang="en" sz="24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Multiple concrete buildings (green cuboids)</a:t>
            </a:r>
          </a:p>
          <a:p>
            <a:pPr marL="495296" indent="-342900">
              <a:lnSpc>
                <a:spcPct val="115000"/>
              </a:lnSpc>
              <a:spcBef>
                <a:spcPts val="1600"/>
              </a:spcBef>
              <a:buClr>
                <a:srgbClr val="FF0000"/>
              </a:buClr>
              <a:buSzPts val="1800"/>
              <a:buFont typeface="Wingdings" pitchFamily="2" charset="2"/>
              <a:buChar char="v"/>
            </a:pPr>
            <a:r>
              <a:rPr lang="en" sz="2400" b="1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Nodes:</a:t>
            </a:r>
            <a:r>
              <a:rPr lang="en" sz="24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36 transceiver nodes (red cones) equipped </a:t>
            </a:r>
          </a:p>
          <a:p>
            <a:pPr marL="495296" indent="-342900">
              <a:lnSpc>
                <a:spcPct val="115000"/>
              </a:lnSpc>
              <a:spcBef>
                <a:spcPts val="1600"/>
              </a:spcBef>
              <a:buClr>
                <a:srgbClr val="FF0000"/>
              </a:buClr>
              <a:buSzPts val="1800"/>
              <a:buFont typeface="Wingdings" pitchFamily="2" charset="2"/>
              <a:buChar char="v"/>
            </a:pPr>
            <a:r>
              <a:rPr lang="en" sz="24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with vertically polarized short dipole antennas at 3 m height</a:t>
            </a:r>
            <a:endParaRPr sz="24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>
              <a:lnSpc>
                <a:spcPct val="115000"/>
              </a:lnSpc>
              <a:spcBef>
                <a:spcPts val="1600"/>
              </a:spcBef>
            </a:pPr>
            <a:r>
              <a:rPr lang="en" sz="2667" dirty="0">
                <a:solidFill>
                  <a:srgbClr val="00B0F0"/>
                </a:solidFill>
                <a:latin typeface="Gill Sans"/>
                <a:ea typeface="Gill Sans"/>
                <a:cs typeface="Gill Sans"/>
                <a:sym typeface="Gill Sans"/>
              </a:rPr>
              <a:t>Communication Modalities:</a:t>
            </a:r>
            <a:endParaRPr sz="2667" dirty="0">
              <a:solidFill>
                <a:srgbClr val="00B0F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495296" indent="-342900">
              <a:lnSpc>
                <a:spcPct val="115000"/>
              </a:lnSpc>
              <a:spcBef>
                <a:spcPts val="1600"/>
              </a:spcBef>
              <a:buClr>
                <a:srgbClr val="FF0000"/>
              </a:buClr>
              <a:buSzPts val="1800"/>
              <a:buFont typeface="Wingdings" pitchFamily="2" charset="2"/>
              <a:buChar char="v"/>
            </a:pPr>
            <a:r>
              <a:rPr lang="en" sz="2400" b="1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Frequencies:</a:t>
            </a:r>
            <a:r>
              <a:rPr lang="en" sz="24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400 MHz, 900 MHz, and 2.4 GHz</a:t>
            </a:r>
          </a:p>
          <a:p>
            <a:pPr marL="495296" indent="-342900">
              <a:lnSpc>
                <a:spcPct val="115000"/>
              </a:lnSpc>
              <a:spcBef>
                <a:spcPts val="1600"/>
              </a:spcBef>
              <a:buClr>
                <a:srgbClr val="FF0000"/>
              </a:buClr>
              <a:buSzPts val="1800"/>
              <a:buFont typeface="Wingdings" pitchFamily="2" charset="2"/>
              <a:buChar char="v"/>
            </a:pPr>
            <a:r>
              <a:rPr lang="en" sz="2400" b="1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Channel Estimation:</a:t>
            </a:r>
            <a:r>
              <a:rPr lang="en" sz="24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Conducted using EM.CUBE ray tracing</a:t>
            </a:r>
            <a:endParaRPr sz="1467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924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>
          <a:extLst>
            <a:ext uri="{FF2B5EF4-FFF2-40B4-BE49-F238E27FC236}">
              <a16:creationId xmlns:a16="http://schemas.microsoft.com/office/drawing/2014/main" id="{D711E46F-0A4F-A22C-12B8-213B0A61B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92;p35">
            <a:extLst>
              <a:ext uri="{FF2B5EF4-FFF2-40B4-BE49-F238E27FC236}">
                <a16:creationId xmlns:a16="http://schemas.microsoft.com/office/drawing/2014/main" id="{DBDB73BD-F13B-3C67-1027-3F14FEF9604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5733" y="1756780"/>
            <a:ext cx="4885600" cy="4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>
              <a:buSzPct val="239749"/>
            </a:pPr>
            <a:r>
              <a:rPr lang="en"/>
              <a:t>  </a:t>
            </a:r>
            <a:endParaRPr sz="2067">
              <a:solidFill>
                <a:srgbClr val="00B0F0"/>
              </a:solidFill>
            </a:endParaRPr>
          </a:p>
        </p:txBody>
      </p:sp>
      <p:pic>
        <p:nvPicPr>
          <p:cNvPr id="6" name="Google Shape;393;p35">
            <a:extLst>
              <a:ext uri="{FF2B5EF4-FFF2-40B4-BE49-F238E27FC236}">
                <a16:creationId xmlns:a16="http://schemas.microsoft.com/office/drawing/2014/main" id="{3F8F5639-DCD4-1EB5-07C0-5F02CA85C79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49763"/>
          <a:stretch/>
        </p:blipFill>
        <p:spPr>
          <a:xfrm>
            <a:off x="297206" y="2720129"/>
            <a:ext cx="5008029" cy="30378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94;p35">
            <a:extLst>
              <a:ext uri="{FF2B5EF4-FFF2-40B4-BE49-F238E27FC236}">
                <a16:creationId xmlns:a16="http://schemas.microsoft.com/office/drawing/2014/main" id="{EA5F8686-503C-2BD3-6509-BCF7B1807C29}"/>
              </a:ext>
            </a:extLst>
          </p:cNvPr>
          <p:cNvSpPr txBox="1"/>
          <p:nvPr/>
        </p:nvSpPr>
        <p:spPr>
          <a:xfrm>
            <a:off x="973063" y="2159914"/>
            <a:ext cx="44988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4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DEER Vs single-modal approaches</a:t>
            </a:r>
            <a:endParaRPr sz="24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" name="Google Shape;395;p35">
            <a:extLst>
              <a:ext uri="{FF2B5EF4-FFF2-40B4-BE49-F238E27FC236}">
                <a16:creationId xmlns:a16="http://schemas.microsoft.com/office/drawing/2014/main" id="{EFADC69F-AFBF-6D84-8597-3F7C86E6C96B}"/>
              </a:ext>
            </a:extLst>
          </p:cNvPr>
          <p:cNvSpPr txBox="1"/>
          <p:nvPr/>
        </p:nvSpPr>
        <p:spPr>
          <a:xfrm>
            <a:off x="6566199" y="2159914"/>
            <a:ext cx="54520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4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DEER Vs naive multi-modal approaches</a:t>
            </a:r>
            <a:endParaRPr sz="24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9" name="Google Shape;396;p35">
            <a:extLst>
              <a:ext uri="{FF2B5EF4-FFF2-40B4-BE49-F238E27FC236}">
                <a16:creationId xmlns:a16="http://schemas.microsoft.com/office/drawing/2014/main" id="{71B91AC1-1472-A766-A13E-E5EAF3A258C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50149"/>
          <a:stretch/>
        </p:blipFill>
        <p:spPr>
          <a:xfrm>
            <a:off x="6793634" y="2789381"/>
            <a:ext cx="4874935" cy="298003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397;p35">
            <a:extLst>
              <a:ext uri="{FF2B5EF4-FFF2-40B4-BE49-F238E27FC236}">
                <a16:creationId xmlns:a16="http://schemas.microsoft.com/office/drawing/2014/main" id="{541CF595-C8D2-0697-5813-96DF424E58F2}"/>
              </a:ext>
            </a:extLst>
          </p:cNvPr>
          <p:cNvSpPr txBox="1"/>
          <p:nvPr/>
        </p:nvSpPr>
        <p:spPr>
          <a:xfrm>
            <a:off x="850833" y="5813260"/>
            <a:ext cx="4454400" cy="10257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en" sz="2533" dirty="0">
                <a:solidFill>
                  <a:srgbClr val="00B0F0"/>
                </a:solidFill>
                <a:latin typeface="Gill Sans"/>
                <a:ea typeface="Gill Sans"/>
                <a:cs typeface="Gill Sans"/>
                <a:sym typeface="Gill Sans"/>
              </a:rPr>
              <a:t>Improves energy consumption </a:t>
            </a:r>
            <a:endParaRPr sz="2533" dirty="0">
              <a:solidFill>
                <a:srgbClr val="00B0F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algn="ctr"/>
            <a:r>
              <a:rPr lang="en" sz="2533" dirty="0">
                <a:solidFill>
                  <a:srgbClr val="00B0F0"/>
                </a:solidFill>
                <a:latin typeface="Gill Sans"/>
                <a:ea typeface="Gill Sans"/>
                <a:cs typeface="Gill Sans"/>
                <a:sym typeface="Gill Sans"/>
              </a:rPr>
              <a:t>by up to 23.5x </a:t>
            </a:r>
            <a:endParaRPr sz="2533" dirty="0">
              <a:solidFill>
                <a:srgbClr val="00B0F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1" name="Google Shape;398;p35">
            <a:extLst>
              <a:ext uri="{FF2B5EF4-FFF2-40B4-BE49-F238E27FC236}">
                <a16:creationId xmlns:a16="http://schemas.microsoft.com/office/drawing/2014/main" id="{9CE018F6-68F6-CA02-E049-E4A1226FBC6B}"/>
              </a:ext>
            </a:extLst>
          </p:cNvPr>
          <p:cNvSpPr txBox="1"/>
          <p:nvPr/>
        </p:nvSpPr>
        <p:spPr>
          <a:xfrm>
            <a:off x="7244862" y="5813246"/>
            <a:ext cx="4340171" cy="10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2533" dirty="0">
                <a:solidFill>
                  <a:srgbClr val="00B0F0"/>
                </a:solidFill>
                <a:latin typeface="Gill Sans"/>
                <a:ea typeface="Gill Sans"/>
                <a:cs typeface="Gill Sans"/>
                <a:sym typeface="Gill Sans"/>
              </a:rPr>
              <a:t>Improves energy consumption </a:t>
            </a:r>
            <a:endParaRPr sz="2533" dirty="0">
              <a:solidFill>
                <a:srgbClr val="00B0F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algn="ctr"/>
            <a:r>
              <a:rPr lang="en" sz="2533" dirty="0">
                <a:solidFill>
                  <a:srgbClr val="00B0F0"/>
                </a:solidFill>
                <a:latin typeface="Gill Sans"/>
                <a:ea typeface="Gill Sans"/>
                <a:cs typeface="Gill Sans"/>
                <a:sym typeface="Gill Sans"/>
              </a:rPr>
              <a:t>by up to 1.5x</a:t>
            </a:r>
            <a:endParaRPr sz="2533" dirty="0">
              <a:solidFill>
                <a:srgbClr val="00B0F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12" name="Google Shape;399;p35">
            <a:extLst>
              <a:ext uri="{FF2B5EF4-FFF2-40B4-BE49-F238E27FC236}">
                <a16:creationId xmlns:a16="http://schemas.microsoft.com/office/drawing/2014/main" id="{570A7556-AAF0-9E5A-2DB4-A31036C783AF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2938182" y="5056687"/>
            <a:ext cx="1122044" cy="832608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3" name="Google Shape;400;p35">
            <a:extLst>
              <a:ext uri="{FF2B5EF4-FFF2-40B4-BE49-F238E27FC236}">
                <a16:creationId xmlns:a16="http://schemas.microsoft.com/office/drawing/2014/main" id="{07E108AD-5434-9F64-A516-4B6C5A60C39A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9217421" y="4942628"/>
            <a:ext cx="1281945" cy="962721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56E0B55C-5113-E031-6D9F-C28B694BCE54}"/>
              </a:ext>
            </a:extLst>
          </p:cNvPr>
          <p:cNvSpPr txBox="1"/>
          <p:nvPr/>
        </p:nvSpPr>
        <p:spPr>
          <a:xfrm>
            <a:off x="468921" y="1035017"/>
            <a:ext cx="1125415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600" dirty="0">
                <a:solidFill>
                  <a:srgbClr val="00000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End-to-end total transmit power as a function of Willie’s X coordinates with </a:t>
            </a:r>
          </a:p>
          <a:p>
            <a:pPr algn="ctr"/>
            <a:r>
              <a:rPr lang="en-US" sz="2800" dirty="0" err="1">
                <a:solidFill>
                  <a:srgbClr val="00B0F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P</a:t>
            </a:r>
            <a:r>
              <a:rPr lang="en-US" sz="2800" baseline="-25000" dirty="0" err="1">
                <a:solidFill>
                  <a:srgbClr val="00B0F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req</a:t>
            </a:r>
            <a:r>
              <a:rPr lang="en-US" sz="2800" baseline="-25000" dirty="0">
                <a:solidFill>
                  <a:srgbClr val="00B0F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2800" baseline="-25000" dirty="0" err="1">
                <a:solidFill>
                  <a:srgbClr val="00B0F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DEP,h</a:t>
            </a:r>
            <a:r>
              <a:rPr lang="en-US" sz="2800" baseline="-25000" dirty="0">
                <a:solidFill>
                  <a:srgbClr val="00B0F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2800" dirty="0">
                <a:solidFill>
                  <a:srgbClr val="00B0F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= 0.5;  </a:t>
            </a:r>
            <a:r>
              <a:rPr lang="en-US" sz="2800" dirty="0" err="1">
                <a:solidFill>
                  <a:srgbClr val="00B0F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U</a:t>
            </a:r>
            <a:r>
              <a:rPr lang="en-US" sz="2800" baseline="-25000" dirty="0" err="1">
                <a:solidFill>
                  <a:srgbClr val="00B0F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req</a:t>
            </a:r>
            <a:r>
              <a:rPr lang="en-US" sz="2800" dirty="0">
                <a:solidFill>
                  <a:srgbClr val="00B0F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 = 30 Mbps; </a:t>
            </a:r>
            <a:r>
              <a:rPr lang="en-US" sz="2800" dirty="0">
                <a:solidFill>
                  <a:srgbClr val="FF000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Modality BW: 3 MHz</a:t>
            </a:r>
          </a:p>
        </p:txBody>
      </p:sp>
      <p:sp>
        <p:nvSpPr>
          <p:cNvPr id="22" name="Parallelogram 21">
            <a:extLst>
              <a:ext uri="{FF2B5EF4-FFF2-40B4-BE49-F238E27FC236}">
                <a16:creationId xmlns:a16="http://schemas.microsoft.com/office/drawing/2014/main" id="{81CD6B95-5803-11B6-53D0-07205A536337}"/>
              </a:ext>
            </a:extLst>
          </p:cNvPr>
          <p:cNvSpPr/>
          <p:nvPr/>
        </p:nvSpPr>
        <p:spPr>
          <a:xfrm>
            <a:off x="1465385" y="297809"/>
            <a:ext cx="9108830" cy="653971"/>
          </a:xfrm>
          <a:prstGeom prst="parallelogram">
            <a:avLst>
              <a:gd name="adj" fmla="val 41000"/>
            </a:avLst>
          </a:prstGeom>
          <a:solidFill>
            <a:srgbClr val="DDF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dk1"/>
                </a:solidFill>
                <a:latin typeface="+mj-lt"/>
                <a:ea typeface="Helvetica Neue"/>
                <a:cs typeface="Helvetica Neue"/>
                <a:sym typeface="Helvetica Neue"/>
              </a:rPr>
              <a:t>DEER as a Function of Willie’s Location (1)</a:t>
            </a:r>
          </a:p>
        </p:txBody>
      </p:sp>
    </p:spTree>
    <p:extLst>
      <p:ext uri="{BB962C8B-B14F-4D97-AF65-F5344CB8AC3E}">
        <p14:creationId xmlns:p14="http://schemas.microsoft.com/office/powerpoint/2010/main" val="42831775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>
          <a:extLst>
            <a:ext uri="{FF2B5EF4-FFF2-40B4-BE49-F238E27FC236}">
              <a16:creationId xmlns:a16="http://schemas.microsoft.com/office/drawing/2014/main" id="{A7BD2C47-2F48-BF3E-B53E-F7273AF29E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92;p35">
            <a:extLst>
              <a:ext uri="{FF2B5EF4-FFF2-40B4-BE49-F238E27FC236}">
                <a16:creationId xmlns:a16="http://schemas.microsoft.com/office/drawing/2014/main" id="{73BB4B06-E75C-B371-8C58-DC8733B24B0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5733" y="1756780"/>
            <a:ext cx="4885600" cy="4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>
              <a:buSzPct val="239749"/>
            </a:pPr>
            <a:r>
              <a:rPr lang="en"/>
              <a:t>  </a:t>
            </a:r>
            <a:endParaRPr sz="2067">
              <a:solidFill>
                <a:srgbClr val="00B0F0"/>
              </a:solidFill>
            </a:endParaRPr>
          </a:p>
        </p:txBody>
      </p:sp>
      <p:sp>
        <p:nvSpPr>
          <p:cNvPr id="7" name="Google Shape;394;p35">
            <a:extLst>
              <a:ext uri="{FF2B5EF4-FFF2-40B4-BE49-F238E27FC236}">
                <a16:creationId xmlns:a16="http://schemas.microsoft.com/office/drawing/2014/main" id="{EA8F60D1-A4B4-5145-7CC4-93AFE5F5922B}"/>
              </a:ext>
            </a:extLst>
          </p:cNvPr>
          <p:cNvSpPr txBox="1"/>
          <p:nvPr/>
        </p:nvSpPr>
        <p:spPr>
          <a:xfrm>
            <a:off x="973063" y="2159914"/>
            <a:ext cx="44988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4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DEER Vs single-modal approaches</a:t>
            </a:r>
            <a:endParaRPr sz="24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" name="Google Shape;395;p35">
            <a:extLst>
              <a:ext uri="{FF2B5EF4-FFF2-40B4-BE49-F238E27FC236}">
                <a16:creationId xmlns:a16="http://schemas.microsoft.com/office/drawing/2014/main" id="{B9E38DB4-6F08-FDB2-8CC0-928C8BD4CFAE}"/>
              </a:ext>
            </a:extLst>
          </p:cNvPr>
          <p:cNvSpPr txBox="1"/>
          <p:nvPr/>
        </p:nvSpPr>
        <p:spPr>
          <a:xfrm>
            <a:off x="6566199" y="2159914"/>
            <a:ext cx="54520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4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DEER Vs naive multi-modal approaches</a:t>
            </a:r>
            <a:endParaRPr sz="24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0" name="Google Shape;397;p35">
            <a:extLst>
              <a:ext uri="{FF2B5EF4-FFF2-40B4-BE49-F238E27FC236}">
                <a16:creationId xmlns:a16="http://schemas.microsoft.com/office/drawing/2014/main" id="{FEF268A1-6234-A4CF-C576-FB6F943A947D}"/>
              </a:ext>
            </a:extLst>
          </p:cNvPr>
          <p:cNvSpPr txBox="1"/>
          <p:nvPr/>
        </p:nvSpPr>
        <p:spPr>
          <a:xfrm>
            <a:off x="850833" y="5813260"/>
            <a:ext cx="4454400" cy="10257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en" sz="2533" dirty="0">
                <a:solidFill>
                  <a:srgbClr val="00B0F0"/>
                </a:solidFill>
                <a:latin typeface="Gill Sans"/>
                <a:ea typeface="Gill Sans"/>
                <a:cs typeface="Gill Sans"/>
                <a:sym typeface="Gill Sans"/>
              </a:rPr>
              <a:t>Improves energy consumption </a:t>
            </a:r>
            <a:endParaRPr sz="2533" dirty="0">
              <a:solidFill>
                <a:srgbClr val="00B0F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algn="ctr"/>
            <a:r>
              <a:rPr lang="en" sz="2533" dirty="0">
                <a:solidFill>
                  <a:srgbClr val="00B0F0"/>
                </a:solidFill>
                <a:latin typeface="Gill Sans"/>
                <a:ea typeface="Gill Sans"/>
                <a:cs typeface="Gill Sans"/>
                <a:sym typeface="Gill Sans"/>
              </a:rPr>
              <a:t>by up to 16x </a:t>
            </a:r>
            <a:endParaRPr sz="2533" dirty="0">
              <a:solidFill>
                <a:srgbClr val="00B0F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1" name="Google Shape;398;p35">
            <a:extLst>
              <a:ext uri="{FF2B5EF4-FFF2-40B4-BE49-F238E27FC236}">
                <a16:creationId xmlns:a16="http://schemas.microsoft.com/office/drawing/2014/main" id="{984B3998-1E11-90A0-57A3-29C49432722E}"/>
              </a:ext>
            </a:extLst>
          </p:cNvPr>
          <p:cNvSpPr txBox="1"/>
          <p:nvPr/>
        </p:nvSpPr>
        <p:spPr>
          <a:xfrm>
            <a:off x="7244862" y="5813246"/>
            <a:ext cx="4340171" cy="10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2533" dirty="0">
                <a:solidFill>
                  <a:srgbClr val="00B0F0"/>
                </a:solidFill>
                <a:latin typeface="Gill Sans"/>
                <a:ea typeface="Gill Sans"/>
                <a:cs typeface="Gill Sans"/>
                <a:sym typeface="Gill Sans"/>
              </a:rPr>
              <a:t>Improves energy consumption </a:t>
            </a:r>
            <a:endParaRPr sz="2533" dirty="0">
              <a:solidFill>
                <a:srgbClr val="00B0F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algn="ctr"/>
            <a:r>
              <a:rPr lang="en" sz="2533" dirty="0">
                <a:solidFill>
                  <a:srgbClr val="00B0F0"/>
                </a:solidFill>
                <a:latin typeface="Gill Sans"/>
                <a:ea typeface="Gill Sans"/>
                <a:cs typeface="Gill Sans"/>
                <a:sym typeface="Gill Sans"/>
              </a:rPr>
              <a:t>by up to 1.5x</a:t>
            </a:r>
            <a:endParaRPr sz="2533" dirty="0">
              <a:solidFill>
                <a:srgbClr val="00B0F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ADBEC70-42E8-D3F6-D708-41058D67275B}"/>
              </a:ext>
            </a:extLst>
          </p:cNvPr>
          <p:cNvSpPr txBox="1"/>
          <p:nvPr/>
        </p:nvSpPr>
        <p:spPr>
          <a:xfrm>
            <a:off x="468921" y="1035017"/>
            <a:ext cx="1125415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600" dirty="0">
                <a:solidFill>
                  <a:srgbClr val="00000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End-to-end total transmit power as a function of Willie’s X coordinates with </a:t>
            </a:r>
          </a:p>
          <a:p>
            <a:pPr algn="ctr"/>
            <a:r>
              <a:rPr lang="en-US" sz="2800" dirty="0" err="1">
                <a:solidFill>
                  <a:srgbClr val="00B0F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P</a:t>
            </a:r>
            <a:r>
              <a:rPr lang="en-US" sz="2800" baseline="-25000" dirty="0" err="1">
                <a:solidFill>
                  <a:srgbClr val="00B0F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req</a:t>
            </a:r>
            <a:r>
              <a:rPr lang="en-US" sz="2800" baseline="-25000" dirty="0">
                <a:solidFill>
                  <a:srgbClr val="00B0F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2800" baseline="-25000" dirty="0" err="1">
                <a:solidFill>
                  <a:srgbClr val="00B0F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DEP,h</a:t>
            </a:r>
            <a:r>
              <a:rPr lang="en-US" sz="2800" baseline="-25000" dirty="0">
                <a:solidFill>
                  <a:srgbClr val="00B0F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2800" dirty="0">
                <a:solidFill>
                  <a:srgbClr val="00B0F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= 0.5;  </a:t>
            </a:r>
            <a:r>
              <a:rPr lang="en-US" sz="2800" dirty="0" err="1">
                <a:solidFill>
                  <a:srgbClr val="00B0F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U</a:t>
            </a:r>
            <a:r>
              <a:rPr lang="en-US" sz="2800" baseline="-25000" dirty="0" err="1">
                <a:solidFill>
                  <a:srgbClr val="00B0F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req</a:t>
            </a:r>
            <a:r>
              <a:rPr lang="en-US" sz="2800" dirty="0">
                <a:solidFill>
                  <a:srgbClr val="00B0F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 = 30 Mbps; </a:t>
            </a:r>
            <a:r>
              <a:rPr lang="en-US" sz="2800" dirty="0">
                <a:solidFill>
                  <a:srgbClr val="FF0000"/>
                </a:solidFill>
                <a:effectLst/>
                <a:latin typeface="Gill Sans" panose="020B0502020104020203" pitchFamily="34" charset="-79"/>
                <a:cs typeface="Gill Sans" panose="020B0502020104020203" pitchFamily="34" charset="-79"/>
              </a:rPr>
              <a:t>Modality BW: </a:t>
            </a:r>
            <a:r>
              <a:rPr lang="en-US" sz="2800" dirty="0">
                <a:solidFill>
                  <a:srgbClr val="FF0000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1% of center freq.</a:t>
            </a:r>
            <a:endParaRPr lang="en-US" sz="2800" dirty="0">
              <a:solidFill>
                <a:srgbClr val="FF0000"/>
              </a:solidFill>
              <a:effectLst/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4BFCB2-FFD7-7F81-F9AA-532F0F2A9D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802" y="2885967"/>
            <a:ext cx="4842553" cy="2980033"/>
          </a:xfrm>
          <a:prstGeom prst="rect">
            <a:avLst/>
          </a:prstGeom>
        </p:spPr>
      </p:pic>
      <p:cxnSp>
        <p:nvCxnSpPr>
          <p:cNvPr id="5" name="Google Shape;399;p35">
            <a:extLst>
              <a:ext uri="{FF2B5EF4-FFF2-40B4-BE49-F238E27FC236}">
                <a16:creationId xmlns:a16="http://schemas.microsoft.com/office/drawing/2014/main" id="{ABBF6F23-0E27-BBDA-3AC6-1DC4F766A271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2779920" y="5039103"/>
            <a:ext cx="1297890" cy="691931"/>
          </a:xfrm>
          <a:prstGeom prst="curvedConnector3">
            <a:avLst>
              <a:gd name="adj1" fmla="val 39161"/>
            </a:avLst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380E206B-2030-8779-65CC-2A425B5223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6199" y="2775427"/>
            <a:ext cx="4842554" cy="2980033"/>
          </a:xfrm>
          <a:prstGeom prst="rect">
            <a:avLst/>
          </a:prstGeom>
        </p:spPr>
      </p:pic>
      <p:cxnSp>
        <p:nvCxnSpPr>
          <p:cNvPr id="17" name="Google Shape;400;p35">
            <a:extLst>
              <a:ext uri="{FF2B5EF4-FFF2-40B4-BE49-F238E27FC236}">
                <a16:creationId xmlns:a16="http://schemas.microsoft.com/office/drawing/2014/main" id="{7B5AEDEB-4C68-6D82-5C27-23928CA35839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9158804" y="5130197"/>
            <a:ext cx="1152992" cy="716537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3" name="Parallelogram 22">
            <a:extLst>
              <a:ext uri="{FF2B5EF4-FFF2-40B4-BE49-F238E27FC236}">
                <a16:creationId xmlns:a16="http://schemas.microsoft.com/office/drawing/2014/main" id="{C2872F37-CD7C-8910-A54A-FE6FF64D905E}"/>
              </a:ext>
            </a:extLst>
          </p:cNvPr>
          <p:cNvSpPr/>
          <p:nvPr/>
        </p:nvSpPr>
        <p:spPr>
          <a:xfrm>
            <a:off x="1465385" y="297809"/>
            <a:ext cx="9108830" cy="653971"/>
          </a:xfrm>
          <a:prstGeom prst="parallelogram">
            <a:avLst>
              <a:gd name="adj" fmla="val 41000"/>
            </a:avLst>
          </a:prstGeom>
          <a:solidFill>
            <a:srgbClr val="DDF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dk1"/>
                </a:solidFill>
                <a:latin typeface="+mj-lt"/>
                <a:ea typeface="Helvetica Neue"/>
                <a:cs typeface="Helvetica Neue"/>
                <a:sym typeface="Helvetica Neue"/>
              </a:rPr>
              <a:t>DEER as a Function of Willie’s Location (2)</a:t>
            </a:r>
          </a:p>
        </p:txBody>
      </p:sp>
    </p:spTree>
    <p:extLst>
      <p:ext uri="{BB962C8B-B14F-4D97-AF65-F5344CB8AC3E}">
        <p14:creationId xmlns:p14="http://schemas.microsoft.com/office/powerpoint/2010/main" val="4025133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rallelogram 1">
            <a:extLst>
              <a:ext uri="{FF2B5EF4-FFF2-40B4-BE49-F238E27FC236}">
                <a16:creationId xmlns:a16="http://schemas.microsoft.com/office/drawing/2014/main" id="{C99ABCE1-3B61-FB21-908A-B66364F68A0B}"/>
              </a:ext>
            </a:extLst>
          </p:cNvPr>
          <p:cNvSpPr/>
          <p:nvPr/>
        </p:nvSpPr>
        <p:spPr>
          <a:xfrm>
            <a:off x="1050586" y="286468"/>
            <a:ext cx="9773415" cy="1039486"/>
          </a:xfrm>
          <a:prstGeom prst="parallelogram">
            <a:avLst>
              <a:gd name="adj" fmla="val 41000"/>
            </a:avLst>
          </a:prstGeom>
          <a:solidFill>
            <a:srgbClr val="DDF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Google Shape;113;p17">
            <a:extLst>
              <a:ext uri="{FF2B5EF4-FFF2-40B4-BE49-F238E27FC236}">
                <a16:creationId xmlns:a16="http://schemas.microsoft.com/office/drawing/2014/main" id="{B38ADB36-034F-811C-E215-7F0812E5DD8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84809" y="1903576"/>
            <a:ext cx="1255350" cy="2016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14;p17">
            <a:extLst>
              <a:ext uri="{FF2B5EF4-FFF2-40B4-BE49-F238E27FC236}">
                <a16:creationId xmlns:a16="http://schemas.microsoft.com/office/drawing/2014/main" id="{EBA9C33C-8236-8ED5-524B-35053C0A94DB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84365" y="1863564"/>
            <a:ext cx="944147" cy="2096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15;p17">
            <a:extLst>
              <a:ext uri="{FF2B5EF4-FFF2-40B4-BE49-F238E27FC236}">
                <a16:creationId xmlns:a16="http://schemas.microsoft.com/office/drawing/2014/main" id="{24D2073B-4750-423C-42E1-56A9C41DB1D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63539"/>
          <a:stretch/>
        </p:blipFill>
        <p:spPr>
          <a:xfrm>
            <a:off x="4938470" y="2811993"/>
            <a:ext cx="2176324" cy="86805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19;p17">
            <a:extLst>
              <a:ext uri="{FF2B5EF4-FFF2-40B4-BE49-F238E27FC236}">
                <a16:creationId xmlns:a16="http://schemas.microsoft.com/office/drawing/2014/main" id="{69E41EA3-027A-CF98-3AF9-EF516A913D34}"/>
              </a:ext>
            </a:extLst>
          </p:cNvPr>
          <p:cNvSpPr txBox="1"/>
          <p:nvPr/>
        </p:nvSpPr>
        <p:spPr>
          <a:xfrm>
            <a:off x="8544262" y="3920402"/>
            <a:ext cx="1603189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7030A0"/>
                </a:solidFill>
                <a:latin typeface="Gill Sans"/>
                <a:ea typeface="Gill Sans"/>
                <a:cs typeface="Gill Sans"/>
                <a:sym typeface="Gill Sans"/>
              </a:rPr>
              <a:t>Client</a:t>
            </a:r>
            <a:endParaRPr sz="3600" b="1" dirty="0">
              <a:solidFill>
                <a:srgbClr val="7030A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0" name="Google Shape;120;p17">
            <a:extLst>
              <a:ext uri="{FF2B5EF4-FFF2-40B4-BE49-F238E27FC236}">
                <a16:creationId xmlns:a16="http://schemas.microsoft.com/office/drawing/2014/main" id="{F83E5910-7DEF-51DE-19C0-82CAD542AEA9}"/>
              </a:ext>
            </a:extLst>
          </p:cNvPr>
          <p:cNvSpPr txBox="1"/>
          <p:nvPr/>
        </p:nvSpPr>
        <p:spPr>
          <a:xfrm>
            <a:off x="2097778" y="3895252"/>
            <a:ext cx="1914120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rgbClr val="7030A0"/>
                </a:solidFill>
                <a:latin typeface="Gill Sans"/>
                <a:ea typeface="Gill Sans"/>
                <a:cs typeface="Gill Sans"/>
                <a:sym typeface="Gill Sans"/>
              </a:rPr>
              <a:t>Agent</a:t>
            </a:r>
            <a:endParaRPr sz="3600" b="1" dirty="0">
              <a:solidFill>
                <a:srgbClr val="7030A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72D08EC-72BC-DC31-814D-8834DAF43354}"/>
              </a:ext>
            </a:extLst>
          </p:cNvPr>
          <p:cNvSpPr txBox="1"/>
          <p:nvPr/>
        </p:nvSpPr>
        <p:spPr>
          <a:xfrm>
            <a:off x="1567719" y="286468"/>
            <a:ext cx="8917826" cy="954107"/>
          </a:xfrm>
          <a:prstGeom prst="rect">
            <a:avLst/>
          </a:prstGeom>
          <a:noFill/>
          <a:ln w="38100"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Ensuring Resiliency and Security of Wireless Networks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Is of Paramount Importance</a:t>
            </a:r>
          </a:p>
        </p:txBody>
      </p:sp>
      <p:sp>
        <p:nvSpPr>
          <p:cNvPr id="12" name="Google Shape;118;p17">
            <a:extLst>
              <a:ext uri="{FF2B5EF4-FFF2-40B4-BE49-F238E27FC236}">
                <a16:creationId xmlns:a16="http://schemas.microsoft.com/office/drawing/2014/main" id="{88815B11-49A1-1D25-E5AD-0655DCD9FC67}"/>
              </a:ext>
            </a:extLst>
          </p:cNvPr>
          <p:cNvSpPr txBox="1"/>
          <p:nvPr/>
        </p:nvSpPr>
        <p:spPr>
          <a:xfrm>
            <a:off x="716849" y="4854968"/>
            <a:ext cx="10998740" cy="677078"/>
          </a:xfrm>
          <a:prstGeom prst="rect">
            <a:avLst/>
          </a:prstGeom>
          <a:solidFill>
            <a:schemeClr val="lt1"/>
          </a:solidFill>
          <a:ln w="381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Covert communication aims to evade detection by adversary</a:t>
            </a:r>
            <a:endParaRPr sz="32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4" name="Google Shape;116;p17">
            <a:extLst>
              <a:ext uri="{FF2B5EF4-FFF2-40B4-BE49-F238E27FC236}">
                <a16:creationId xmlns:a16="http://schemas.microsoft.com/office/drawing/2014/main" id="{9C1EFDFE-F64D-66D7-ABF9-AD193B2D6DCB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86270" y="1778338"/>
            <a:ext cx="1167175" cy="11671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Parallelogram 2">
            <a:extLst>
              <a:ext uri="{FF2B5EF4-FFF2-40B4-BE49-F238E27FC236}">
                <a16:creationId xmlns:a16="http://schemas.microsoft.com/office/drawing/2014/main" id="{326C4C60-D54F-2D23-22A9-4A6F85F0D68F}"/>
              </a:ext>
            </a:extLst>
          </p:cNvPr>
          <p:cNvSpPr/>
          <p:nvPr/>
        </p:nvSpPr>
        <p:spPr>
          <a:xfrm>
            <a:off x="123038" y="5842883"/>
            <a:ext cx="11945923" cy="656885"/>
          </a:xfrm>
          <a:prstGeom prst="parallelogram">
            <a:avLst>
              <a:gd name="adj" fmla="val 41000"/>
            </a:avLst>
          </a:prstGeom>
          <a:solidFill>
            <a:srgbClr val="FFF8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" name="Google Shape;118;p17">
            <a:extLst>
              <a:ext uri="{FF2B5EF4-FFF2-40B4-BE49-F238E27FC236}">
                <a16:creationId xmlns:a16="http://schemas.microsoft.com/office/drawing/2014/main" id="{9D4D58F3-D715-EC7C-407D-72DAD2FFDDF3}"/>
              </a:ext>
            </a:extLst>
          </p:cNvPr>
          <p:cNvSpPr txBox="1"/>
          <p:nvPr/>
        </p:nvSpPr>
        <p:spPr>
          <a:xfrm>
            <a:off x="480389" y="5847028"/>
            <a:ext cx="11235200" cy="646300"/>
          </a:xfrm>
          <a:prstGeom prst="rect">
            <a:avLst/>
          </a:prstGeom>
          <a:noFill/>
          <a:ln w="381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Covert networks need to meet a multitude of conflicting requirements</a:t>
            </a:r>
            <a:endParaRPr sz="30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>
          <a:extLst>
            <a:ext uri="{FF2B5EF4-FFF2-40B4-BE49-F238E27FC236}">
              <a16:creationId xmlns:a16="http://schemas.microsoft.com/office/drawing/2014/main" id="{93FA788A-E854-A305-28E1-154C7FB0C1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arallelogram 18">
            <a:extLst>
              <a:ext uri="{FF2B5EF4-FFF2-40B4-BE49-F238E27FC236}">
                <a16:creationId xmlns:a16="http://schemas.microsoft.com/office/drawing/2014/main" id="{5A8B2610-177C-AF9E-FE0F-9E174DFCA8D4}"/>
              </a:ext>
            </a:extLst>
          </p:cNvPr>
          <p:cNvSpPr/>
          <p:nvPr/>
        </p:nvSpPr>
        <p:spPr>
          <a:xfrm>
            <a:off x="1465385" y="297809"/>
            <a:ext cx="9108830" cy="970784"/>
          </a:xfrm>
          <a:prstGeom prst="parallelogram">
            <a:avLst>
              <a:gd name="adj" fmla="val 41000"/>
            </a:avLst>
          </a:prstGeom>
          <a:solidFill>
            <a:srgbClr val="DDF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dk1"/>
                </a:solidFill>
                <a:latin typeface="+mj-lt"/>
                <a:ea typeface="Helvetica Neue"/>
                <a:cs typeface="Helvetica Neue"/>
                <a:sym typeface="Helvetica Neue"/>
              </a:rPr>
              <a:t>DEER as a Function of Required Throughput</a:t>
            </a:r>
          </a:p>
        </p:txBody>
      </p:sp>
      <p:sp>
        <p:nvSpPr>
          <p:cNvPr id="4" name="Google Shape;392;p35">
            <a:extLst>
              <a:ext uri="{FF2B5EF4-FFF2-40B4-BE49-F238E27FC236}">
                <a16:creationId xmlns:a16="http://schemas.microsoft.com/office/drawing/2014/main" id="{DB05A678-4788-2768-7C7A-7DBB30F0FF7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5733" y="1756780"/>
            <a:ext cx="4885600" cy="4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>
              <a:buSzPct val="239749"/>
            </a:pPr>
            <a:r>
              <a:rPr lang="en"/>
              <a:t>  </a:t>
            </a:r>
            <a:endParaRPr sz="2067">
              <a:solidFill>
                <a:srgbClr val="00B0F0"/>
              </a:solidFill>
            </a:endParaRPr>
          </a:p>
        </p:txBody>
      </p:sp>
      <p:sp>
        <p:nvSpPr>
          <p:cNvPr id="6" name="Google Shape;422;p37">
            <a:extLst>
              <a:ext uri="{FF2B5EF4-FFF2-40B4-BE49-F238E27FC236}">
                <a16:creationId xmlns:a16="http://schemas.microsoft.com/office/drawing/2014/main" id="{1E878C8D-63A2-02E1-AEAC-2A1AB06F3AC0}"/>
              </a:ext>
            </a:extLst>
          </p:cNvPr>
          <p:cNvSpPr txBox="1">
            <a:spLocks/>
          </p:cNvSpPr>
          <p:nvPr/>
        </p:nvSpPr>
        <p:spPr>
          <a:xfrm>
            <a:off x="61615" y="2329314"/>
            <a:ext cx="4885600" cy="4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rgbClr val="97847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rgbClr val="97847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rgbClr val="97847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1" i="0" u="none" strike="noStrike" cap="none">
                <a:solidFill>
                  <a:srgbClr val="97847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39749"/>
            </a:pPr>
            <a:r>
              <a:rPr lang="en"/>
              <a:t>  </a:t>
            </a:r>
            <a:endParaRPr lang="en" sz="2067">
              <a:solidFill>
                <a:srgbClr val="00B0F0"/>
              </a:solidFill>
            </a:endParaRPr>
          </a:p>
        </p:txBody>
      </p:sp>
      <p:sp>
        <p:nvSpPr>
          <p:cNvPr id="9" name="Google Shape;423;p37">
            <a:extLst>
              <a:ext uri="{FF2B5EF4-FFF2-40B4-BE49-F238E27FC236}">
                <a16:creationId xmlns:a16="http://schemas.microsoft.com/office/drawing/2014/main" id="{FE730942-1BD2-D064-4B72-E96DEEDF2F6C}"/>
              </a:ext>
            </a:extLst>
          </p:cNvPr>
          <p:cNvSpPr txBox="1"/>
          <p:nvPr/>
        </p:nvSpPr>
        <p:spPr>
          <a:xfrm>
            <a:off x="2606121" y="1465736"/>
            <a:ext cx="7396231" cy="5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2160"/>
            </a:pPr>
            <a:r>
              <a:rPr lang="en" sz="2800" dirty="0">
                <a:solidFill>
                  <a:srgbClr val="00B0F0"/>
                </a:solidFill>
                <a:latin typeface="Gill Sans" panose="020B0502020104020203" pitchFamily="34" charset="-79"/>
                <a:ea typeface="Helvetica Neue"/>
                <a:cs typeface="Gill Sans" panose="020B0502020104020203" pitchFamily="34" charset="-79"/>
                <a:sym typeface="Helvetica Neue"/>
              </a:rPr>
              <a:t>User defined per hop covertness: </a:t>
            </a:r>
            <a:r>
              <a:rPr lang="en" sz="2800" dirty="0" err="1">
                <a:solidFill>
                  <a:srgbClr val="00B0F0"/>
                </a:solidFill>
                <a:latin typeface="Gill Sans" panose="020B0502020104020203" pitchFamily="34" charset="-79"/>
                <a:ea typeface="Helvetica Neue"/>
                <a:cs typeface="Gill Sans" panose="020B0502020104020203" pitchFamily="34" charset="-79"/>
                <a:sym typeface="Helvetica Neue"/>
              </a:rPr>
              <a:t>P</a:t>
            </a:r>
            <a:r>
              <a:rPr lang="en" sz="2800" baseline="-25000" dirty="0" err="1">
                <a:solidFill>
                  <a:srgbClr val="00B0F0"/>
                </a:solidFill>
                <a:latin typeface="Gill Sans" panose="020B0502020104020203" pitchFamily="34" charset="-79"/>
                <a:ea typeface="Helvetica Neue"/>
                <a:cs typeface="Gill Sans" panose="020B0502020104020203" pitchFamily="34" charset="-79"/>
                <a:sym typeface="Helvetica Neue"/>
              </a:rPr>
              <a:t>req</a:t>
            </a:r>
            <a:r>
              <a:rPr lang="en" sz="2800" dirty="0">
                <a:solidFill>
                  <a:srgbClr val="00B0F0"/>
                </a:solidFill>
                <a:latin typeface="Gill Sans" panose="020B0502020104020203" pitchFamily="34" charset="-79"/>
                <a:ea typeface="Helvetica Neue"/>
                <a:cs typeface="Gill Sans" panose="020B0502020104020203" pitchFamily="34" charset="-79"/>
                <a:sym typeface="Helvetica Neue"/>
              </a:rPr>
              <a:t> </a:t>
            </a:r>
            <a:r>
              <a:rPr lang="en" sz="2800" dirty="0" err="1">
                <a:solidFill>
                  <a:srgbClr val="00B0F0"/>
                </a:solidFill>
                <a:latin typeface="Gill Sans" panose="020B0502020104020203" pitchFamily="34" charset="-79"/>
                <a:ea typeface="Helvetica Neue"/>
                <a:cs typeface="Gill Sans" panose="020B0502020104020203" pitchFamily="34" charset="-79"/>
                <a:sym typeface="Helvetica Neue"/>
              </a:rPr>
              <a:t>DEP,h</a:t>
            </a:r>
            <a:r>
              <a:rPr lang="en" sz="2800" dirty="0">
                <a:solidFill>
                  <a:srgbClr val="00B0F0"/>
                </a:solidFill>
                <a:latin typeface="Gill Sans" panose="020B0502020104020203" pitchFamily="34" charset="-79"/>
                <a:ea typeface="Helvetica Neue"/>
                <a:cs typeface="Gill Sans" panose="020B0502020104020203" pitchFamily="34" charset="-79"/>
                <a:sym typeface="Helvetica Neue"/>
              </a:rPr>
              <a:t> = 0.5</a:t>
            </a:r>
            <a:endParaRPr sz="2800" dirty="0">
              <a:solidFill>
                <a:srgbClr val="00B0F0"/>
              </a:solidFill>
              <a:latin typeface="Gill Sans" panose="020B0502020104020203" pitchFamily="34" charset="-79"/>
              <a:ea typeface="Helvetica Neue"/>
              <a:cs typeface="Gill Sans" panose="020B0502020104020203" pitchFamily="34" charset="-79"/>
              <a:sym typeface="Helvetica Neue"/>
            </a:endParaRPr>
          </a:p>
        </p:txBody>
      </p:sp>
      <p:sp>
        <p:nvSpPr>
          <p:cNvPr id="12" name="Google Shape;424;p37">
            <a:extLst>
              <a:ext uri="{FF2B5EF4-FFF2-40B4-BE49-F238E27FC236}">
                <a16:creationId xmlns:a16="http://schemas.microsoft.com/office/drawing/2014/main" id="{1648D90A-8F71-3800-F65F-D31C5838FC16}"/>
              </a:ext>
            </a:extLst>
          </p:cNvPr>
          <p:cNvSpPr txBox="1"/>
          <p:nvPr/>
        </p:nvSpPr>
        <p:spPr>
          <a:xfrm>
            <a:off x="1076308" y="2121273"/>
            <a:ext cx="44988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4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DEER Vs single-modal approaches</a:t>
            </a:r>
            <a:endParaRPr sz="24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3" name="Google Shape;425;p37">
            <a:extLst>
              <a:ext uri="{FF2B5EF4-FFF2-40B4-BE49-F238E27FC236}">
                <a16:creationId xmlns:a16="http://schemas.microsoft.com/office/drawing/2014/main" id="{7E20950B-504C-7E12-8F0D-3452424047BC}"/>
              </a:ext>
            </a:extLst>
          </p:cNvPr>
          <p:cNvSpPr txBox="1"/>
          <p:nvPr/>
        </p:nvSpPr>
        <p:spPr>
          <a:xfrm>
            <a:off x="6589801" y="2190780"/>
            <a:ext cx="54520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4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DEER Vs naive multi-modal approaches</a:t>
            </a:r>
            <a:endParaRPr sz="24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4" name="Google Shape;426;p37">
            <a:extLst>
              <a:ext uri="{FF2B5EF4-FFF2-40B4-BE49-F238E27FC236}">
                <a16:creationId xmlns:a16="http://schemas.microsoft.com/office/drawing/2014/main" id="{D3F08CAA-2A42-B2C1-3BCB-D86F94F9A414}"/>
              </a:ext>
            </a:extLst>
          </p:cNvPr>
          <p:cNvSpPr txBox="1"/>
          <p:nvPr/>
        </p:nvSpPr>
        <p:spPr>
          <a:xfrm>
            <a:off x="2668533" y="6222032"/>
            <a:ext cx="6229282" cy="635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en" sz="2533" dirty="0">
                <a:solidFill>
                  <a:srgbClr val="00B0F0"/>
                </a:solidFill>
                <a:latin typeface="Gill Sans"/>
                <a:ea typeface="Gill Sans"/>
                <a:cs typeface="Gill Sans"/>
                <a:sym typeface="Gill Sans"/>
              </a:rPr>
              <a:t>improves energy consumption  by up to 15x </a:t>
            </a:r>
            <a:endParaRPr sz="2533" dirty="0">
              <a:solidFill>
                <a:srgbClr val="00B0F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5" name="Google Shape;427;p37">
            <a:extLst>
              <a:ext uri="{FF2B5EF4-FFF2-40B4-BE49-F238E27FC236}">
                <a16:creationId xmlns:a16="http://schemas.microsoft.com/office/drawing/2014/main" id="{EEA6E5D8-47FE-6AD6-6E03-90E2154DDDC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50000"/>
          <a:stretch/>
        </p:blipFill>
        <p:spPr>
          <a:xfrm>
            <a:off x="723149" y="2869546"/>
            <a:ext cx="4740728" cy="3086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428;p37">
            <a:extLst>
              <a:ext uri="{FF2B5EF4-FFF2-40B4-BE49-F238E27FC236}">
                <a16:creationId xmlns:a16="http://schemas.microsoft.com/office/drawing/2014/main" id="{1F566744-539D-D666-0EDE-99D78A5360E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49700"/>
          <a:stretch/>
        </p:blipFill>
        <p:spPr>
          <a:xfrm>
            <a:off x="6775183" y="2922496"/>
            <a:ext cx="4645721" cy="30071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" name="Google Shape;429;p37">
            <a:extLst>
              <a:ext uri="{FF2B5EF4-FFF2-40B4-BE49-F238E27FC236}">
                <a16:creationId xmlns:a16="http://schemas.microsoft.com/office/drawing/2014/main" id="{7876333D-53B0-B625-9A53-3E8DC562C162}"/>
              </a:ext>
            </a:extLst>
          </p:cNvPr>
          <p:cNvCxnSpPr/>
          <p:nvPr/>
        </p:nvCxnSpPr>
        <p:spPr>
          <a:xfrm rot="5400000" flipH="1">
            <a:off x="4794749" y="5399613"/>
            <a:ext cx="1658000" cy="5232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2" name="Google Shape;430;p37">
            <a:extLst>
              <a:ext uri="{FF2B5EF4-FFF2-40B4-BE49-F238E27FC236}">
                <a16:creationId xmlns:a16="http://schemas.microsoft.com/office/drawing/2014/main" id="{D0EF02CB-C4BE-7B1A-A974-7DFD145ED57B}"/>
              </a:ext>
            </a:extLst>
          </p:cNvPr>
          <p:cNvSpPr/>
          <p:nvPr/>
        </p:nvSpPr>
        <p:spPr>
          <a:xfrm>
            <a:off x="4382682" y="2922496"/>
            <a:ext cx="1035200" cy="2549600"/>
          </a:xfrm>
          <a:prstGeom prst="ellipse">
            <a:avLst/>
          </a:prstGeom>
          <a:noFill/>
          <a:ln w="2857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1867">
              <a:latin typeface="Gill Sans"/>
              <a:ea typeface="Gill Sans"/>
              <a:cs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297583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>
          <a:extLst>
            <a:ext uri="{FF2B5EF4-FFF2-40B4-BE49-F238E27FC236}">
              <a16:creationId xmlns:a16="http://schemas.microsoft.com/office/drawing/2014/main" id="{EE734376-4B98-ECCC-C4EE-91E9A218C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arallelogram 18">
            <a:extLst>
              <a:ext uri="{FF2B5EF4-FFF2-40B4-BE49-F238E27FC236}">
                <a16:creationId xmlns:a16="http://schemas.microsoft.com/office/drawing/2014/main" id="{5549A066-94EC-36C4-A01A-16B8307A29EA}"/>
              </a:ext>
            </a:extLst>
          </p:cNvPr>
          <p:cNvSpPr/>
          <p:nvPr/>
        </p:nvSpPr>
        <p:spPr>
          <a:xfrm>
            <a:off x="1652954" y="264760"/>
            <a:ext cx="8886092" cy="733822"/>
          </a:xfrm>
          <a:prstGeom prst="parallelogram">
            <a:avLst>
              <a:gd name="adj" fmla="val 41000"/>
            </a:avLst>
          </a:prstGeom>
          <a:solidFill>
            <a:srgbClr val="DDF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" sz="3200" dirty="0">
                <a:solidFill>
                  <a:schemeClr val="tx1"/>
                </a:solidFill>
                <a:latin typeface="+mj-lt"/>
              </a:rPr>
              <a:t>Summary of Key Contributions</a:t>
            </a:r>
            <a:endParaRPr lang="en-US" sz="3200" dirty="0">
              <a:solidFill>
                <a:schemeClr val="tx1"/>
              </a:solidFill>
              <a:latin typeface="+mj-lt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" name="Google Shape;578;p38">
            <a:extLst>
              <a:ext uri="{FF2B5EF4-FFF2-40B4-BE49-F238E27FC236}">
                <a16:creationId xmlns:a16="http://schemas.microsoft.com/office/drawing/2014/main" id="{245BE5AF-F55C-48AA-140A-927726CB765A}"/>
              </a:ext>
            </a:extLst>
          </p:cNvPr>
          <p:cNvSpPr txBox="1"/>
          <p:nvPr/>
        </p:nvSpPr>
        <p:spPr>
          <a:xfrm>
            <a:off x="3687411" y="1621379"/>
            <a:ext cx="8633543" cy="46473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00B050"/>
              </a:buClr>
              <a:buSzPct val="200000"/>
              <a:buFont typeface="Wingdings" pitchFamily="2" charset="2"/>
              <a:buChar char="ü"/>
            </a:pPr>
            <a:r>
              <a:rPr lang="en-US" sz="2800" dirty="0">
                <a:latin typeface="Gill Sans" panose="020B0502020104020203" pitchFamily="34" charset="-79"/>
                <a:ea typeface="Gill Sans"/>
                <a:cs typeface="Gill Sans" panose="020B0502020104020203" pitchFamily="34" charset="-79"/>
                <a:sym typeface="Gill Sans"/>
              </a:rPr>
              <a:t>We introduce DEER, a decentralized energy-efficient covert routing strategy </a:t>
            </a:r>
          </a:p>
          <a:p>
            <a:pPr>
              <a:lnSpc>
                <a:spcPct val="150000"/>
              </a:lnSpc>
              <a:buClr>
                <a:srgbClr val="00B050"/>
              </a:buClr>
              <a:buSzPct val="200000"/>
            </a:pPr>
            <a:endParaRPr lang="en-US" sz="2800" dirty="0">
              <a:latin typeface="Gill Sans" panose="020B0502020104020203" pitchFamily="34" charset="-79"/>
              <a:ea typeface="Gill Sans"/>
              <a:cs typeface="Gill Sans" panose="020B0502020104020203" pitchFamily="34" charset="-79"/>
              <a:sym typeface="Gill Sans"/>
            </a:endParaRPr>
          </a:p>
          <a:p>
            <a:pPr marL="342900" indent="-342900">
              <a:lnSpc>
                <a:spcPct val="150000"/>
              </a:lnSpc>
              <a:buClr>
                <a:srgbClr val="00B050"/>
              </a:buClr>
              <a:buSzPct val="200000"/>
              <a:buFont typeface="Wingdings" pitchFamily="2" charset="2"/>
              <a:buChar char="ü"/>
            </a:pPr>
            <a:r>
              <a:rPr lang="en-US" sz="2800" dirty="0">
                <a:latin typeface="Gill Sans" panose="020B0502020104020203" pitchFamily="34" charset="-79"/>
                <a:ea typeface="Gill Sans"/>
                <a:cs typeface="Gill Sans" panose="020B0502020104020203" pitchFamily="34" charset="-79"/>
                <a:sym typeface="Gill Sans"/>
              </a:rPr>
              <a:t>It is the first covert routing approach to leverage multiple wireless modalities simultaneously</a:t>
            </a:r>
          </a:p>
          <a:p>
            <a:pPr>
              <a:lnSpc>
                <a:spcPct val="150000"/>
              </a:lnSpc>
              <a:buClr>
                <a:srgbClr val="00B050"/>
              </a:buClr>
              <a:buSzPct val="200000"/>
            </a:pPr>
            <a:endParaRPr lang="en-US" sz="2800" dirty="0">
              <a:latin typeface="Gill Sans" panose="020B0502020104020203" pitchFamily="34" charset="-79"/>
              <a:ea typeface="Gill Sans"/>
              <a:cs typeface="Gill Sans" panose="020B0502020104020203" pitchFamily="34" charset="-79"/>
              <a:sym typeface="Gill Sans"/>
            </a:endParaRPr>
          </a:p>
          <a:p>
            <a:pPr marL="342900" indent="-342900">
              <a:lnSpc>
                <a:spcPct val="150000"/>
              </a:lnSpc>
              <a:buClr>
                <a:srgbClr val="00B050"/>
              </a:buClr>
              <a:buSzPct val="200000"/>
              <a:buFont typeface="Wingdings" pitchFamily="2" charset="2"/>
              <a:buChar char="ü"/>
            </a:pPr>
            <a:r>
              <a:rPr lang="en-US" sz="2800" dirty="0">
                <a:latin typeface="Gill Sans" panose="020B0502020104020203" pitchFamily="34" charset="-79"/>
                <a:ea typeface="Gill Sans"/>
                <a:cs typeface="Gill Sans" panose="020B0502020104020203" pitchFamily="34" charset="-79"/>
                <a:sym typeface="Gill Sans"/>
              </a:rPr>
              <a:t>It improves the energy efficiency by up to 23.5% </a:t>
            </a:r>
          </a:p>
        </p:txBody>
      </p:sp>
      <p:pic>
        <p:nvPicPr>
          <p:cNvPr id="11" name="Picture 10" descr="Amazon.com: Deluxe Products Classic Handheld Magnifying Glass - Portable  Compact Design for Travel, and 3&quot; Glass Lens with 3X Magnification for  Reading Small Print, and Hobbyists, Black, (SON-DP-8119) : Health &amp;  Household">
            <a:extLst>
              <a:ext uri="{FF2B5EF4-FFF2-40B4-BE49-F238E27FC236}">
                <a16:creationId xmlns:a16="http://schemas.microsoft.com/office/drawing/2014/main" id="{F2A5B37E-D240-454D-3108-A855FC6D7D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826" y="2412833"/>
            <a:ext cx="3446585" cy="3446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823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>
          <a:extLst>
            <a:ext uri="{FF2B5EF4-FFF2-40B4-BE49-F238E27FC236}">
              <a16:creationId xmlns:a16="http://schemas.microsoft.com/office/drawing/2014/main" id="{27B42C35-BFA1-2ED4-5EA1-206F71795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arallelogram 18">
            <a:extLst>
              <a:ext uri="{FF2B5EF4-FFF2-40B4-BE49-F238E27FC236}">
                <a16:creationId xmlns:a16="http://schemas.microsoft.com/office/drawing/2014/main" id="{0D72E7CC-47F9-C1FA-20B9-F09C53626B63}"/>
              </a:ext>
            </a:extLst>
          </p:cNvPr>
          <p:cNvSpPr/>
          <p:nvPr/>
        </p:nvSpPr>
        <p:spPr>
          <a:xfrm>
            <a:off x="1652954" y="264760"/>
            <a:ext cx="8886092" cy="733822"/>
          </a:xfrm>
          <a:prstGeom prst="parallelogram">
            <a:avLst>
              <a:gd name="adj" fmla="val 41000"/>
            </a:avLst>
          </a:prstGeom>
          <a:solidFill>
            <a:srgbClr val="DDF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" sz="3200" dirty="0">
                <a:solidFill>
                  <a:schemeClr val="tx1"/>
                </a:solidFill>
                <a:latin typeface="+mj-lt"/>
                <a:ea typeface="Helvetica Neue"/>
                <a:cs typeface="Helvetica Neue"/>
                <a:sym typeface="Helvetica Neue"/>
              </a:rPr>
              <a:t>Possible Next Steps?</a:t>
            </a:r>
            <a:endParaRPr lang="en-US" sz="3200" dirty="0">
              <a:solidFill>
                <a:schemeClr val="tx1"/>
              </a:solidFill>
              <a:latin typeface="+mj-lt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" name="Picture 2" descr="The tip of the iceberg: | Imprint">
            <a:extLst>
              <a:ext uri="{FF2B5EF4-FFF2-40B4-BE49-F238E27FC236}">
                <a16:creationId xmlns:a16="http://schemas.microsoft.com/office/drawing/2014/main" id="{98F8F1A0-4FA4-CF05-8605-AF2FEF1E6A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4966" b="-91"/>
          <a:stretch/>
        </p:blipFill>
        <p:spPr>
          <a:xfrm>
            <a:off x="672860" y="1136050"/>
            <a:ext cx="3412216" cy="5153809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00CA039D-68C6-A838-BECB-53350A9B032D}"/>
              </a:ext>
            </a:extLst>
          </p:cNvPr>
          <p:cNvGrpSpPr/>
          <p:nvPr/>
        </p:nvGrpSpPr>
        <p:grpSpPr>
          <a:xfrm>
            <a:off x="4316323" y="1312284"/>
            <a:ext cx="2389996" cy="1863452"/>
            <a:chOff x="3237243" y="984213"/>
            <a:chExt cx="1792497" cy="139758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CCD7631-4D23-3FCD-E004-87331E5F50D8}"/>
                </a:ext>
              </a:extLst>
            </p:cNvPr>
            <p:cNvSpPr txBox="1"/>
            <p:nvPr/>
          </p:nvSpPr>
          <p:spPr>
            <a:xfrm>
              <a:off x="3612852" y="1135451"/>
              <a:ext cx="1416888" cy="124635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3333" dirty="0">
                  <a:latin typeface="Gill Sans"/>
                </a:rPr>
                <a:t>This work </a:t>
              </a:r>
              <a:r>
                <a:rPr lang="en-US" sz="3333" dirty="0"/>
                <a:t>💪🏻</a:t>
              </a:r>
            </a:p>
            <a:p>
              <a:pPr algn="ctr"/>
              <a:endParaRPr lang="en-US" sz="3333" dirty="0">
                <a:latin typeface="Gill Sans"/>
              </a:endParaRPr>
            </a:p>
          </p:txBody>
        </p:sp>
        <p:sp>
          <p:nvSpPr>
            <p:cNvPr id="7" name="Right Brace 6">
              <a:extLst>
                <a:ext uri="{FF2B5EF4-FFF2-40B4-BE49-F238E27FC236}">
                  <a16:creationId xmlns:a16="http://schemas.microsoft.com/office/drawing/2014/main" id="{BE8C0206-7F4E-7787-B2A4-4BC77E0A9289}"/>
                </a:ext>
              </a:extLst>
            </p:cNvPr>
            <p:cNvSpPr/>
            <p:nvPr/>
          </p:nvSpPr>
          <p:spPr>
            <a:xfrm>
              <a:off x="3237243" y="984213"/>
              <a:ext cx="266879" cy="1205002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67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B491725-2974-4719-4D44-31E80EAA5EEB}"/>
              </a:ext>
            </a:extLst>
          </p:cNvPr>
          <p:cNvGrpSpPr/>
          <p:nvPr/>
        </p:nvGrpSpPr>
        <p:grpSpPr>
          <a:xfrm>
            <a:off x="4316325" y="3041161"/>
            <a:ext cx="2465476" cy="3227716"/>
            <a:chOff x="3237243" y="2280870"/>
            <a:chExt cx="1849107" cy="242078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828946B-494F-95C2-98C3-39F4EA7BC052}"/>
                </a:ext>
              </a:extLst>
            </p:cNvPr>
            <p:cNvSpPr txBox="1"/>
            <p:nvPr/>
          </p:nvSpPr>
          <p:spPr>
            <a:xfrm>
              <a:off x="3556240" y="2992825"/>
              <a:ext cx="1530110" cy="124635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3333" dirty="0">
                  <a:latin typeface="Gill Sans"/>
                </a:rPr>
                <a:t>Things </a:t>
              </a:r>
              <a:endParaRPr lang="en-US" sz="3333" dirty="0"/>
            </a:p>
            <a:p>
              <a:pPr algn="ctr"/>
              <a:r>
                <a:rPr lang="en-US" sz="3333" dirty="0">
                  <a:latin typeface="Gill Sans"/>
                </a:rPr>
                <a:t>to do </a:t>
              </a:r>
              <a:r>
                <a:rPr lang="en-US" sz="3333" dirty="0"/>
                <a:t>😅</a:t>
              </a:r>
            </a:p>
            <a:p>
              <a:pPr algn="ctr"/>
              <a:endParaRPr lang="en-US" sz="3333" dirty="0">
                <a:latin typeface="Gill Sans"/>
              </a:endParaRPr>
            </a:p>
          </p:txBody>
        </p:sp>
        <p:sp>
          <p:nvSpPr>
            <p:cNvPr id="10" name="Right Brace 9">
              <a:extLst>
                <a:ext uri="{FF2B5EF4-FFF2-40B4-BE49-F238E27FC236}">
                  <a16:creationId xmlns:a16="http://schemas.microsoft.com/office/drawing/2014/main" id="{CEEEC006-BDE6-9E56-1855-201A9B1FA135}"/>
                </a:ext>
              </a:extLst>
            </p:cNvPr>
            <p:cNvSpPr/>
            <p:nvPr/>
          </p:nvSpPr>
          <p:spPr>
            <a:xfrm>
              <a:off x="3237243" y="2280870"/>
              <a:ext cx="266879" cy="2420787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867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412A9ACD-18F3-2A78-2831-0B74C3B169A4}"/>
              </a:ext>
            </a:extLst>
          </p:cNvPr>
          <p:cNvSpPr txBox="1"/>
          <p:nvPr/>
        </p:nvSpPr>
        <p:spPr>
          <a:xfrm>
            <a:off x="7823921" y="1379265"/>
            <a:ext cx="3233464" cy="166180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333" dirty="0"/>
              <a:t>⚠️ </a:t>
            </a:r>
            <a:r>
              <a:rPr lang="en-US" sz="3333" dirty="0">
                <a:latin typeface="Gill Sans"/>
              </a:rPr>
              <a:t>Reduce Routing Data Overhead</a:t>
            </a:r>
            <a:endParaRPr lang="en-US" sz="1867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1D4A818-601D-56F1-7CB0-BB8FF8D480F3}"/>
              </a:ext>
            </a:extLst>
          </p:cNvPr>
          <p:cNvSpPr txBox="1"/>
          <p:nvPr/>
        </p:nvSpPr>
        <p:spPr>
          <a:xfrm>
            <a:off x="7823921" y="3816934"/>
            <a:ext cx="3797776" cy="21746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333" dirty="0"/>
              <a:t>⚠️ </a:t>
            </a:r>
            <a:r>
              <a:rPr lang="en-US" sz="3333" dirty="0">
                <a:latin typeface="Gill Sans"/>
              </a:rPr>
              <a:t>Scale the System to N number of simultaneous modalities</a:t>
            </a:r>
            <a:endParaRPr lang="en-US" sz="1867" dirty="0"/>
          </a:p>
        </p:txBody>
      </p:sp>
    </p:spTree>
    <p:extLst>
      <p:ext uri="{BB962C8B-B14F-4D97-AF65-F5344CB8AC3E}">
        <p14:creationId xmlns:p14="http://schemas.microsoft.com/office/powerpoint/2010/main" val="3370512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oogle Shape;107;p16">
            <a:extLst>
              <a:ext uri="{FF2B5EF4-FFF2-40B4-BE49-F238E27FC236}">
                <a16:creationId xmlns:a16="http://schemas.microsoft.com/office/drawing/2014/main" id="{F6ACCE39-1488-7CEE-FD87-EDFE397AE204}"/>
              </a:ext>
            </a:extLst>
          </p:cNvPr>
          <p:cNvCxnSpPr>
            <a:cxnSpLocks/>
          </p:cNvCxnSpPr>
          <p:nvPr/>
        </p:nvCxnSpPr>
        <p:spPr>
          <a:xfrm>
            <a:off x="1170865" y="1501189"/>
            <a:ext cx="1177496" cy="0"/>
          </a:xfrm>
          <a:prstGeom prst="straightConnector1">
            <a:avLst/>
          </a:prstGeom>
          <a:noFill/>
          <a:ln w="76200" cap="flat" cmpd="sng">
            <a:solidFill>
              <a:srgbClr val="7030A0"/>
            </a:solidFill>
            <a:prstDash val="sysDot"/>
            <a:round/>
            <a:headEnd type="none" w="med" len="med"/>
            <a:tailEnd type="none" w="med" len="med"/>
          </a:ln>
        </p:spPr>
      </p:cxnSp>
      <p:sp>
        <p:nvSpPr>
          <p:cNvPr id="23" name="Google Shape;108;p16">
            <a:extLst>
              <a:ext uri="{FF2B5EF4-FFF2-40B4-BE49-F238E27FC236}">
                <a16:creationId xmlns:a16="http://schemas.microsoft.com/office/drawing/2014/main" id="{CDCC2546-6974-2561-7FD4-576F69AAE371}"/>
              </a:ext>
            </a:extLst>
          </p:cNvPr>
          <p:cNvSpPr txBox="1"/>
          <p:nvPr/>
        </p:nvSpPr>
        <p:spPr>
          <a:xfrm>
            <a:off x="2424530" y="1193427"/>
            <a:ext cx="1711242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Modality 1</a:t>
            </a:r>
            <a:endParaRPr sz="28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4" name="Google Shape;110;p16">
            <a:extLst>
              <a:ext uri="{FF2B5EF4-FFF2-40B4-BE49-F238E27FC236}">
                <a16:creationId xmlns:a16="http://schemas.microsoft.com/office/drawing/2014/main" id="{D1D79ED8-DAD6-34FC-4162-0C546232D6C1}"/>
              </a:ext>
            </a:extLst>
          </p:cNvPr>
          <p:cNvSpPr txBox="1"/>
          <p:nvPr/>
        </p:nvSpPr>
        <p:spPr>
          <a:xfrm>
            <a:off x="6095999" y="1213345"/>
            <a:ext cx="1795063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Modality 2</a:t>
            </a:r>
            <a:endParaRPr sz="28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25" name="Google Shape;107;p16">
            <a:extLst>
              <a:ext uri="{FF2B5EF4-FFF2-40B4-BE49-F238E27FC236}">
                <a16:creationId xmlns:a16="http://schemas.microsoft.com/office/drawing/2014/main" id="{E2E736DA-4378-7333-B77F-68CE8987F3EB}"/>
              </a:ext>
            </a:extLst>
          </p:cNvPr>
          <p:cNvCxnSpPr>
            <a:cxnSpLocks/>
          </p:cNvCxnSpPr>
          <p:nvPr/>
        </p:nvCxnSpPr>
        <p:spPr>
          <a:xfrm>
            <a:off x="4807399" y="1522029"/>
            <a:ext cx="1206071" cy="0"/>
          </a:xfrm>
          <a:prstGeom prst="straightConnector1">
            <a:avLst/>
          </a:prstGeom>
          <a:noFill/>
          <a:ln w="76200" cap="flat" cmpd="sng">
            <a:solidFill>
              <a:srgbClr val="FFC000"/>
            </a:solidFill>
            <a:prstDash val="sysDot"/>
            <a:round/>
            <a:headEnd type="none" w="med" len="med"/>
            <a:tailEnd type="none" w="med" len="med"/>
          </a:ln>
        </p:spPr>
      </p:cxnSp>
      <p:sp>
        <p:nvSpPr>
          <p:cNvPr id="26" name="Google Shape;110;p16">
            <a:extLst>
              <a:ext uri="{FF2B5EF4-FFF2-40B4-BE49-F238E27FC236}">
                <a16:creationId xmlns:a16="http://schemas.microsoft.com/office/drawing/2014/main" id="{C781E486-3634-7483-97F3-813A4FCC7D9A}"/>
              </a:ext>
            </a:extLst>
          </p:cNvPr>
          <p:cNvSpPr txBox="1"/>
          <p:nvPr/>
        </p:nvSpPr>
        <p:spPr>
          <a:xfrm>
            <a:off x="9851289" y="1214267"/>
            <a:ext cx="1711241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Modality 3</a:t>
            </a:r>
            <a:endParaRPr sz="28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27" name="Google Shape;107;p16">
            <a:extLst>
              <a:ext uri="{FF2B5EF4-FFF2-40B4-BE49-F238E27FC236}">
                <a16:creationId xmlns:a16="http://schemas.microsoft.com/office/drawing/2014/main" id="{CEA84237-7FA3-FAED-53DF-847C550E6793}"/>
              </a:ext>
            </a:extLst>
          </p:cNvPr>
          <p:cNvCxnSpPr>
            <a:cxnSpLocks/>
          </p:cNvCxnSpPr>
          <p:nvPr/>
        </p:nvCxnSpPr>
        <p:spPr>
          <a:xfrm>
            <a:off x="8554845" y="1522029"/>
            <a:ext cx="1186815" cy="0"/>
          </a:xfrm>
          <a:prstGeom prst="straightConnector1">
            <a:avLst/>
          </a:prstGeom>
          <a:noFill/>
          <a:ln w="76200" cap="flat" cmpd="sng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</p:spPr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EF81574B-A05C-AF15-026D-6B95FFA51E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965" y="2241959"/>
            <a:ext cx="1738227" cy="163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70" descr="A screenshot of a video game&#10;&#10;Description automatically generated">
            <a:extLst>
              <a:ext uri="{FF2B5EF4-FFF2-40B4-BE49-F238E27FC236}">
                <a16:creationId xmlns:a16="http://schemas.microsoft.com/office/drawing/2014/main" id="{D26DBE3F-E11E-910E-6A22-1FEC623600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909" t="29154" r="26415" b="33604"/>
          <a:stretch/>
        </p:blipFill>
        <p:spPr>
          <a:xfrm>
            <a:off x="89639" y="4016404"/>
            <a:ext cx="6006360" cy="2639133"/>
          </a:xfrm>
          <a:prstGeom prst="rect">
            <a:avLst/>
          </a:prstGeom>
        </p:spPr>
      </p:pic>
      <p:sp>
        <p:nvSpPr>
          <p:cNvPr id="6" name="Parallelogram 5">
            <a:extLst>
              <a:ext uri="{FF2B5EF4-FFF2-40B4-BE49-F238E27FC236}">
                <a16:creationId xmlns:a16="http://schemas.microsoft.com/office/drawing/2014/main" id="{8D7F7718-7412-575F-08AA-B9C992B274D2}"/>
              </a:ext>
            </a:extLst>
          </p:cNvPr>
          <p:cNvSpPr/>
          <p:nvPr/>
        </p:nvSpPr>
        <p:spPr>
          <a:xfrm>
            <a:off x="1282079" y="333717"/>
            <a:ext cx="9462781" cy="530432"/>
          </a:xfrm>
          <a:prstGeom prst="parallelogram">
            <a:avLst>
              <a:gd name="adj" fmla="val 41000"/>
            </a:avLst>
          </a:prstGeom>
          <a:solidFill>
            <a:srgbClr val="DDF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AE91AE-7C01-C506-0FF9-280046DC30C1}"/>
              </a:ext>
            </a:extLst>
          </p:cNvPr>
          <p:cNvSpPr txBox="1"/>
          <p:nvPr/>
        </p:nvSpPr>
        <p:spPr>
          <a:xfrm>
            <a:off x="1482617" y="306188"/>
            <a:ext cx="9061703" cy="523220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US" sz="2800" dirty="0">
                <a:solidFill>
                  <a:schemeClr val="tx1"/>
                </a:solidFill>
                <a:latin typeface="+mj-lt"/>
              </a:rPr>
              <a:t>State of the art single-modal covert routing is inefficient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67B41A-B8AE-E268-9F01-99B2605AC5AC}"/>
              </a:ext>
            </a:extLst>
          </p:cNvPr>
          <p:cNvSpPr txBox="1"/>
          <p:nvPr/>
        </p:nvSpPr>
        <p:spPr>
          <a:xfrm>
            <a:off x="2800425" y="2070496"/>
            <a:ext cx="8046540" cy="1309846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v"/>
            </a:pPr>
            <a:r>
              <a:rPr lang="en-US" sz="2800" dirty="0">
                <a:latin typeface="Gill Sans" panose="020B0502020104020203" pitchFamily="34" charset="-79"/>
                <a:cs typeface="Gill Sans" panose="020B0502020104020203" pitchFamily="34" charset="-79"/>
              </a:rPr>
              <a:t>Most works are based on single modality</a:t>
            </a:r>
          </a:p>
          <a:p>
            <a:pPr marL="457200" indent="-457200" algn="just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v"/>
            </a:pPr>
            <a:r>
              <a:rPr lang="en-US" sz="2800" dirty="0">
                <a:latin typeface="Gill Sans" panose="020B0502020104020203" pitchFamily="34" charset="-79"/>
                <a:cs typeface="Gill Sans" panose="020B0502020104020203" pitchFamily="34" charset="-79"/>
              </a:rPr>
              <a:t>Doesn’t fully exploit the diversity of the </a:t>
            </a:r>
            <a:r>
              <a:rPr lang="en-US" sz="28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HetNets</a:t>
            </a:r>
            <a:endParaRPr lang="en-US" sz="2800" dirty="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66FBBAA2-5592-7341-5E90-25DE902E04C4}"/>
              </a:ext>
            </a:extLst>
          </p:cNvPr>
          <p:cNvSpPr/>
          <p:nvPr/>
        </p:nvSpPr>
        <p:spPr>
          <a:xfrm>
            <a:off x="6546266" y="4308919"/>
            <a:ext cx="5203971" cy="656885"/>
          </a:xfrm>
          <a:prstGeom prst="parallelogram">
            <a:avLst>
              <a:gd name="adj" fmla="val 41000"/>
            </a:avLst>
          </a:prstGeom>
          <a:solidFill>
            <a:srgbClr val="FFF8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High Energy Consumption</a:t>
            </a:r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CB66CA57-A89B-1715-8A55-CDAE4C726B88}"/>
              </a:ext>
            </a:extLst>
          </p:cNvPr>
          <p:cNvSpPr/>
          <p:nvPr/>
        </p:nvSpPr>
        <p:spPr>
          <a:xfrm>
            <a:off x="6546267" y="5427159"/>
            <a:ext cx="5203971" cy="656885"/>
          </a:xfrm>
          <a:prstGeom prst="parallelogram">
            <a:avLst>
              <a:gd name="adj" fmla="val 41000"/>
            </a:avLst>
          </a:prstGeom>
          <a:solidFill>
            <a:srgbClr val="FFF8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>
              <a:spcBef>
                <a:spcPts val="0"/>
              </a:spcBef>
              <a:spcAft>
                <a:spcPts val="0"/>
              </a:spcAft>
              <a:buClr>
                <a:srgbClr val="00B0F0"/>
              </a:buClr>
            </a:pPr>
            <a:r>
              <a:rPr lang="en-US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Low Throughput</a:t>
            </a:r>
          </a:p>
        </p:txBody>
      </p:sp>
    </p:spTree>
    <p:extLst>
      <p:ext uri="{BB962C8B-B14F-4D97-AF65-F5344CB8AC3E}">
        <p14:creationId xmlns:p14="http://schemas.microsoft.com/office/powerpoint/2010/main" val="412239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8785B-D5DA-FABB-DAD5-77DC9B2798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 descr="A green check mark on a black background&#10;&#10;Description automatically generated">
            <a:extLst>
              <a:ext uri="{FF2B5EF4-FFF2-40B4-BE49-F238E27FC236}">
                <a16:creationId xmlns:a16="http://schemas.microsoft.com/office/drawing/2014/main" id="{224C5DAA-8AA5-1DB9-7326-B7561E8B00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422289" y="1339752"/>
            <a:ext cx="1347419" cy="1303953"/>
          </a:xfrm>
          <a:prstGeom prst="rect">
            <a:avLst/>
          </a:prstGeom>
        </p:spPr>
      </p:pic>
      <p:pic>
        <p:nvPicPr>
          <p:cNvPr id="73" name="Picture 72" descr="A screenshot of a video game&#10;&#10;Description automatically generated">
            <a:extLst>
              <a:ext uri="{FF2B5EF4-FFF2-40B4-BE49-F238E27FC236}">
                <a16:creationId xmlns:a16="http://schemas.microsoft.com/office/drawing/2014/main" id="{5F22856A-9DA9-89A8-9E36-41DDE09CE90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025" t="27172" r="33575" b="40621"/>
          <a:stretch/>
        </p:blipFill>
        <p:spPr>
          <a:xfrm>
            <a:off x="385895" y="2052583"/>
            <a:ext cx="6216242" cy="2594882"/>
          </a:xfrm>
          <a:prstGeom prst="rect">
            <a:avLst/>
          </a:prstGeom>
        </p:spPr>
      </p:pic>
      <p:sp>
        <p:nvSpPr>
          <p:cNvPr id="6" name="Parallelogram 5">
            <a:extLst>
              <a:ext uri="{FF2B5EF4-FFF2-40B4-BE49-F238E27FC236}">
                <a16:creationId xmlns:a16="http://schemas.microsoft.com/office/drawing/2014/main" id="{C26D6A4F-BD86-555C-3CA2-D86D0E53F50B}"/>
              </a:ext>
            </a:extLst>
          </p:cNvPr>
          <p:cNvSpPr/>
          <p:nvPr/>
        </p:nvSpPr>
        <p:spPr>
          <a:xfrm>
            <a:off x="1266738" y="208933"/>
            <a:ext cx="9462781" cy="1072513"/>
          </a:xfrm>
          <a:prstGeom prst="parallelogram">
            <a:avLst>
              <a:gd name="adj" fmla="val 41000"/>
            </a:avLst>
          </a:prstGeom>
          <a:solidFill>
            <a:srgbClr val="DDF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A4A71E-2BA1-051D-5045-D9B537360413}"/>
              </a:ext>
            </a:extLst>
          </p:cNvPr>
          <p:cNvSpPr txBox="1"/>
          <p:nvPr/>
        </p:nvSpPr>
        <p:spPr>
          <a:xfrm>
            <a:off x="1855865" y="235304"/>
            <a:ext cx="828452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US" sz="2800" dirty="0">
                <a:solidFill>
                  <a:schemeClr val="tx1"/>
                </a:solidFill>
                <a:latin typeface="+mj-lt"/>
              </a:rPr>
              <a:t>DEER: Simultaneous Multi-modal Decentralized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rPr lang="en-US" sz="2800" dirty="0">
                <a:solidFill>
                  <a:schemeClr val="tx1"/>
                </a:solidFill>
                <a:latin typeface="+mj-lt"/>
              </a:rPr>
              <a:t> Energy Efficient Routing</a:t>
            </a:r>
            <a:endParaRPr lang="en-US" sz="2800" i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8CEFA1-0B94-E7EA-7DAD-EC4F29424720}"/>
              </a:ext>
            </a:extLst>
          </p:cNvPr>
          <p:cNvSpPr txBox="1"/>
          <p:nvPr/>
        </p:nvSpPr>
        <p:spPr>
          <a:xfrm>
            <a:off x="869658" y="5156628"/>
            <a:ext cx="1045268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DEER aims to minimize combined transmit power while maintaining throughput and covertness</a:t>
            </a:r>
          </a:p>
          <a:p>
            <a:endParaRPr lang="en-US" dirty="0"/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BFF0E26C-E8E8-1917-2590-731836BC2686}"/>
              </a:ext>
            </a:extLst>
          </p:cNvPr>
          <p:cNvSpPr/>
          <p:nvPr/>
        </p:nvSpPr>
        <p:spPr>
          <a:xfrm>
            <a:off x="8011501" y="2154827"/>
            <a:ext cx="3475824" cy="656885"/>
          </a:xfrm>
          <a:prstGeom prst="parallelogram">
            <a:avLst>
              <a:gd name="adj" fmla="val 41000"/>
            </a:avLst>
          </a:prstGeom>
          <a:solidFill>
            <a:srgbClr val="FFF8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High Throughput</a:t>
            </a:r>
          </a:p>
        </p:txBody>
      </p:sp>
      <p:sp>
        <p:nvSpPr>
          <p:cNvPr id="11" name="Parallelogram 10">
            <a:extLst>
              <a:ext uri="{FF2B5EF4-FFF2-40B4-BE49-F238E27FC236}">
                <a16:creationId xmlns:a16="http://schemas.microsoft.com/office/drawing/2014/main" id="{DA499F8E-4D52-43FB-7C9D-3EEA6E7537A3}"/>
              </a:ext>
            </a:extLst>
          </p:cNvPr>
          <p:cNvSpPr/>
          <p:nvPr/>
        </p:nvSpPr>
        <p:spPr>
          <a:xfrm>
            <a:off x="7149986" y="3205884"/>
            <a:ext cx="5042014" cy="656885"/>
          </a:xfrm>
          <a:prstGeom prst="parallelogram">
            <a:avLst>
              <a:gd name="adj" fmla="val 41000"/>
            </a:avLst>
          </a:prstGeom>
          <a:solidFill>
            <a:srgbClr val="FFF8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>
              <a:spcBef>
                <a:spcPts val="0"/>
              </a:spcBef>
              <a:spcAft>
                <a:spcPts val="0"/>
              </a:spcAft>
              <a:buClr>
                <a:srgbClr val="00B0F0"/>
              </a:buClr>
            </a:pPr>
            <a:r>
              <a:rPr lang="en-US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Low Energy Consumption</a:t>
            </a:r>
          </a:p>
        </p:txBody>
      </p:sp>
    </p:spTree>
    <p:extLst>
      <p:ext uri="{BB962C8B-B14F-4D97-AF65-F5344CB8AC3E}">
        <p14:creationId xmlns:p14="http://schemas.microsoft.com/office/powerpoint/2010/main" val="4261440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allelogram 2">
            <a:extLst>
              <a:ext uri="{FF2B5EF4-FFF2-40B4-BE49-F238E27FC236}">
                <a16:creationId xmlns:a16="http://schemas.microsoft.com/office/drawing/2014/main" id="{65B22F78-3B98-29A5-CA52-E3A71E896590}"/>
              </a:ext>
            </a:extLst>
          </p:cNvPr>
          <p:cNvSpPr/>
          <p:nvPr/>
        </p:nvSpPr>
        <p:spPr>
          <a:xfrm>
            <a:off x="2668175" y="286288"/>
            <a:ext cx="7067991" cy="530432"/>
          </a:xfrm>
          <a:prstGeom prst="parallelogram">
            <a:avLst>
              <a:gd name="adj" fmla="val 41000"/>
            </a:avLst>
          </a:prstGeom>
          <a:solidFill>
            <a:srgbClr val="DDF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+mj-lt"/>
              </a:rPr>
              <a:t>Novel Contributions of DEER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283CCD-5A99-3A3E-44BE-6BA3E28BFAB5}"/>
              </a:ext>
            </a:extLst>
          </p:cNvPr>
          <p:cNvSpPr txBox="1"/>
          <p:nvPr/>
        </p:nvSpPr>
        <p:spPr>
          <a:xfrm>
            <a:off x="431826" y="2882054"/>
            <a:ext cx="11540691" cy="3248838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v"/>
            </a:pPr>
            <a:r>
              <a:rPr lang="en-US" sz="2800" dirty="0">
                <a:latin typeface="Gill Sans" panose="020B0502020104020203" pitchFamily="34" charset="-79"/>
                <a:cs typeface="Gill Sans" panose="020B0502020104020203" pitchFamily="34" charset="-79"/>
              </a:rPr>
              <a:t>DEER Leverages simultaneous multi-modal transmissions</a:t>
            </a:r>
          </a:p>
          <a:p>
            <a:pPr marL="457200" indent="-457200" algn="just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v"/>
            </a:pPr>
            <a:r>
              <a:rPr lang="en-US" sz="2800" dirty="0">
                <a:latin typeface="Gill Sans" panose="020B0502020104020203" pitchFamily="34" charset="-79"/>
                <a:cs typeface="Gill Sans" panose="020B0502020104020203" pitchFamily="34" charset="-79"/>
              </a:rPr>
              <a:t>Minimizes total end-to-end transmit power through node-level and network-level optimization.</a:t>
            </a:r>
          </a:p>
          <a:p>
            <a:pPr marL="457200" indent="-457200" algn="just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v"/>
            </a:pPr>
            <a:r>
              <a:rPr lang="en-US" sz="2800" dirty="0">
                <a:latin typeface="Gill Sans" panose="020B0502020104020203" pitchFamily="34" charset="-79"/>
                <a:cs typeface="Gill Sans" panose="020B0502020104020203" pitchFamily="34" charset="-79"/>
              </a:rPr>
              <a:t>Maintains user-required constraints on throughput and covertness.</a:t>
            </a:r>
          </a:p>
          <a:p>
            <a:pPr marL="457200" indent="-457200" algn="just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v"/>
            </a:pPr>
            <a:r>
              <a:rPr lang="en-US" sz="2800" dirty="0">
                <a:latin typeface="Gill Sans" panose="020B0502020104020203" pitchFamily="34" charset="-79"/>
                <a:cs typeface="Gill Sans" panose="020B0502020104020203" pitchFamily="34" charset="-79"/>
              </a:rPr>
              <a:t>Enables decentralized, energy-efficient routing using local information. </a:t>
            </a:r>
          </a:p>
        </p:txBody>
      </p:sp>
      <p:pic>
        <p:nvPicPr>
          <p:cNvPr id="9" name="Picture 8" descr="A cartoon character with a black background&#10;&#10;Description automatically generated">
            <a:extLst>
              <a:ext uri="{FF2B5EF4-FFF2-40B4-BE49-F238E27FC236}">
                <a16:creationId xmlns:a16="http://schemas.microsoft.com/office/drawing/2014/main" id="{A2950BCF-61A2-850A-9DB1-3E3582ED8B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729" t="30238" r="8800" b="22958"/>
          <a:stretch/>
        </p:blipFill>
        <p:spPr>
          <a:xfrm>
            <a:off x="6202172" y="1156351"/>
            <a:ext cx="4232275" cy="1351044"/>
          </a:xfrm>
          <a:prstGeom prst="rect">
            <a:avLst/>
          </a:prstGeom>
        </p:spPr>
      </p:pic>
      <p:pic>
        <p:nvPicPr>
          <p:cNvPr id="10" name="Picture 9" descr="A cartoon of a bear with a ball in front of it&#10;&#10;Description automatically generated">
            <a:extLst>
              <a:ext uri="{FF2B5EF4-FFF2-40B4-BE49-F238E27FC236}">
                <a16:creationId xmlns:a16="http://schemas.microsoft.com/office/drawing/2014/main" id="{1DDD4660-D39F-20FD-639E-E2DB0CDA928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531" t="32079" r="9062" b="23083"/>
          <a:stretch/>
        </p:blipFill>
        <p:spPr>
          <a:xfrm>
            <a:off x="1354075" y="1156351"/>
            <a:ext cx="3377524" cy="1046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991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11E1F-F9F6-9C1F-50A0-CC4717325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 5">
            <a:extLst>
              <a:ext uri="{FF2B5EF4-FFF2-40B4-BE49-F238E27FC236}">
                <a16:creationId xmlns:a16="http://schemas.microsoft.com/office/drawing/2014/main" id="{DA6283EA-3643-0157-9CFD-523CC5A65FC6}"/>
              </a:ext>
            </a:extLst>
          </p:cNvPr>
          <p:cNvSpPr/>
          <p:nvPr/>
        </p:nvSpPr>
        <p:spPr>
          <a:xfrm>
            <a:off x="3323436" y="447079"/>
            <a:ext cx="5545123" cy="536257"/>
          </a:xfrm>
          <a:prstGeom prst="parallelogram">
            <a:avLst>
              <a:gd name="adj" fmla="val 41000"/>
            </a:avLst>
          </a:prstGeom>
          <a:solidFill>
            <a:srgbClr val="DDF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+mj-lt"/>
              </a:rPr>
              <a:t>Intuition Behind DEER</a:t>
            </a:r>
            <a:endParaRPr lang="en-US" sz="3200" i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B05A63-BA9A-5153-F319-1C34A6D5660E}"/>
              </a:ext>
            </a:extLst>
          </p:cNvPr>
          <p:cNvSpPr txBox="1"/>
          <p:nvPr/>
        </p:nvSpPr>
        <p:spPr>
          <a:xfrm>
            <a:off x="137586" y="2069507"/>
            <a:ext cx="637169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Clr>
                <a:srgbClr val="FF0000"/>
              </a:buClr>
              <a:buFont typeface="Wingdings" pitchFamily="2" charset="2"/>
              <a:buChar char="v"/>
            </a:pPr>
            <a:r>
              <a:rPr lang="en-US" sz="28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Throughput depends on channel conditions </a:t>
            </a:r>
          </a:p>
          <a:p>
            <a:pPr algn="ctr">
              <a:buClr>
                <a:srgbClr val="FF0000"/>
              </a:buClr>
            </a:pPr>
            <a:endParaRPr lang="en-US" sz="2800" dirty="0">
              <a:solidFill>
                <a:schemeClr val="tx1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marL="457200" indent="-457200" algn="ctr">
              <a:buClr>
                <a:srgbClr val="FF0000"/>
              </a:buClr>
              <a:buFont typeface="Wingdings" pitchFamily="2" charset="2"/>
              <a:buChar char="v"/>
            </a:pPr>
            <a:r>
              <a:rPr lang="en-US" sz="28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It has a non-linear relationship with transmit power</a:t>
            </a:r>
            <a:endParaRPr lang="en-US" sz="28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38CAE9D-5FD1-9AA8-EA6A-32B734CCAB3F}"/>
              </a:ext>
            </a:extLst>
          </p:cNvPr>
          <p:cNvGrpSpPr/>
          <p:nvPr/>
        </p:nvGrpSpPr>
        <p:grpSpPr>
          <a:xfrm>
            <a:off x="514131" y="5315758"/>
            <a:ext cx="11392250" cy="1274877"/>
            <a:chOff x="615814" y="5510898"/>
            <a:chExt cx="11474736" cy="2075482"/>
          </a:xfrm>
        </p:grpSpPr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ECBF4C0C-618F-E6EB-D799-82F895C6EFB8}"/>
                </a:ext>
              </a:extLst>
            </p:cNvPr>
            <p:cNvSpPr/>
            <p:nvPr/>
          </p:nvSpPr>
          <p:spPr>
            <a:xfrm>
              <a:off x="615814" y="5510898"/>
              <a:ext cx="11474736" cy="1841514"/>
            </a:xfrm>
            <a:prstGeom prst="parallelogram">
              <a:avLst>
                <a:gd name="adj" fmla="val 41000"/>
              </a:avLst>
            </a:prstGeom>
            <a:solidFill>
              <a:srgbClr val="FFF8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solidFill>
                  <a:schemeClr val="tx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57730D3-5EC5-369C-68DB-218D6297E005}"/>
                </a:ext>
              </a:extLst>
            </p:cNvPr>
            <p:cNvSpPr txBox="1"/>
            <p:nvPr/>
          </p:nvSpPr>
          <p:spPr>
            <a:xfrm>
              <a:off x="1523639" y="5582157"/>
              <a:ext cx="9810774" cy="20042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dirty="0">
                  <a:latin typeface="Gill Sans" panose="020B0502020104020203" pitchFamily="34" charset="-79"/>
                  <a:cs typeface="Gill Sans" panose="020B0502020104020203" pitchFamily="34" charset="-79"/>
                </a:rPr>
                <a:t>DEER Optimally leverages multiple modalities simultaneously to achieve higher throughput with lower energy consumption</a:t>
              </a:r>
            </a:p>
            <a:p>
              <a:endParaRPr lang="en-US" dirty="0"/>
            </a:p>
          </p:txBody>
        </p:sp>
      </p:grpSp>
      <p:pic>
        <p:nvPicPr>
          <p:cNvPr id="14" name="Picture 13" descr="A graph with an orange line&#10;&#10;AI-generated content may be incorrect.">
            <a:extLst>
              <a:ext uri="{FF2B5EF4-FFF2-40B4-BE49-F238E27FC236}">
                <a16:creationId xmlns:a16="http://schemas.microsoft.com/office/drawing/2014/main" id="{5B20C400-DD02-9EB0-CEC3-33B5E2B152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3933" y="1514248"/>
            <a:ext cx="5325000" cy="335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13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F6F54254-4B42-AF8C-4DE6-5F579495EE0D}"/>
              </a:ext>
            </a:extLst>
          </p:cNvPr>
          <p:cNvSpPr/>
          <p:nvPr/>
        </p:nvSpPr>
        <p:spPr>
          <a:xfrm>
            <a:off x="1417320" y="302746"/>
            <a:ext cx="9061704" cy="904262"/>
          </a:xfrm>
          <a:prstGeom prst="parallelogram">
            <a:avLst>
              <a:gd name="adj" fmla="val 41000"/>
            </a:avLst>
          </a:prstGeom>
          <a:solidFill>
            <a:srgbClr val="DDF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949D0F-447F-F2F7-7117-88DDA985C1ED}"/>
              </a:ext>
            </a:extLst>
          </p:cNvPr>
          <p:cNvSpPr txBox="1"/>
          <p:nvPr/>
        </p:nvSpPr>
        <p:spPr>
          <a:xfrm>
            <a:off x="1875282" y="238738"/>
            <a:ext cx="844143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C00000"/>
              </a:buClr>
              <a:buSzPct val="150000"/>
            </a:pPr>
            <a:r>
              <a:rPr lang="en-US" sz="2800" dirty="0">
                <a:solidFill>
                  <a:schemeClr val="tx1"/>
                </a:solidFill>
                <a:latin typeface="+mj-lt"/>
              </a:rPr>
              <a:t>Proof of simultaneous multi-modal transmission being more energy efficient</a:t>
            </a:r>
          </a:p>
          <a:p>
            <a:endParaRPr lang="en-US" dirty="0"/>
          </a:p>
        </p:txBody>
      </p:sp>
      <p:pic>
        <p:nvPicPr>
          <p:cNvPr id="16" name="Picture 15" descr="A graph of different colors and numbers&#10;&#10;Description automatically generated">
            <a:extLst>
              <a:ext uri="{FF2B5EF4-FFF2-40B4-BE49-F238E27FC236}">
                <a16:creationId xmlns:a16="http://schemas.microsoft.com/office/drawing/2014/main" id="{C0E0143A-C056-C12F-D407-590F184D08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383"/>
          <a:stretch/>
        </p:blipFill>
        <p:spPr>
          <a:xfrm>
            <a:off x="652122" y="2921783"/>
            <a:ext cx="4694842" cy="2915552"/>
          </a:xfrm>
          <a:prstGeom prst="rect">
            <a:avLst/>
          </a:prstGeom>
        </p:spPr>
      </p:pic>
      <p:pic>
        <p:nvPicPr>
          <p:cNvPr id="18" name="Picture 17" descr="A graph of different colors and numbers&#10;&#10;Description automatically generated">
            <a:extLst>
              <a:ext uri="{FF2B5EF4-FFF2-40B4-BE49-F238E27FC236}">
                <a16:creationId xmlns:a16="http://schemas.microsoft.com/office/drawing/2014/main" id="{6915BF8C-6B33-05D1-323D-3FD0EE66BB9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654"/>
          <a:stretch/>
        </p:blipFill>
        <p:spPr>
          <a:xfrm>
            <a:off x="6625151" y="2921783"/>
            <a:ext cx="4778871" cy="291555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FD59DD1-E832-7724-D6B3-7EC08E9E2E39}"/>
              </a:ext>
            </a:extLst>
          </p:cNvPr>
          <p:cNvSpPr txBox="1"/>
          <p:nvPr/>
        </p:nvSpPr>
        <p:spPr>
          <a:xfrm>
            <a:off x="1943100" y="5986836"/>
            <a:ext cx="8535924" cy="46166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Gill Sans" panose="020B0502020104020203" pitchFamily="34" charset="-79"/>
                <a:cs typeface="Gill Sans" panose="020B0502020104020203" pitchFamily="34" charset="-79"/>
              </a:rPr>
              <a:t>Covertness threshold = 0.5 and Throughput threshold = 40 Mbps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D332F2A-2072-F752-1A13-2064EB7E1790}"/>
              </a:ext>
            </a:extLst>
          </p:cNvPr>
          <p:cNvSpPr txBox="1"/>
          <p:nvPr/>
        </p:nvSpPr>
        <p:spPr>
          <a:xfrm>
            <a:off x="358140" y="1587342"/>
            <a:ext cx="11475720" cy="954107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Gill Sans" panose="020B0502020104020203" pitchFamily="34" charset="-79"/>
                <a:cs typeface="Gill Sans" panose="020B0502020104020203" pitchFamily="34" charset="-79"/>
              </a:rPr>
              <a:t>Simultaneous multi-modal approaches take least transmission power while achieving same throughput and DEP (single hop test)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>
          <a:extLst>
            <a:ext uri="{FF2B5EF4-FFF2-40B4-BE49-F238E27FC236}">
              <a16:creationId xmlns:a16="http://schemas.microsoft.com/office/drawing/2014/main" id="{B34A0579-740E-0659-4192-5C6BFF120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30;p22">
            <a:extLst>
              <a:ext uri="{FF2B5EF4-FFF2-40B4-BE49-F238E27FC236}">
                <a16:creationId xmlns:a16="http://schemas.microsoft.com/office/drawing/2014/main" id="{D29AD4FE-D12B-A21D-6876-7EB3959F9BE9}"/>
              </a:ext>
            </a:extLst>
          </p:cNvPr>
          <p:cNvSpPr txBox="1"/>
          <p:nvPr/>
        </p:nvSpPr>
        <p:spPr>
          <a:xfrm>
            <a:off x="236843" y="1148467"/>
            <a:ext cx="11235780" cy="2559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469897" indent="-342900">
              <a:spcBef>
                <a:spcPts val="1067"/>
              </a:spcBef>
              <a:buClr>
                <a:srgbClr val="D41B2B"/>
              </a:buClr>
              <a:buSzPts val="2100"/>
              <a:buFont typeface="Wingdings" pitchFamily="2" charset="2"/>
              <a:buChar char="v"/>
            </a:pPr>
            <a:r>
              <a:rPr lang="en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DEER aims to minimize the end-to-end total transmit power of the whole route in a decentralized fashion</a:t>
            </a:r>
          </a:p>
          <a:p>
            <a:pPr marL="469897" indent="-342900">
              <a:spcBef>
                <a:spcPts val="1067"/>
              </a:spcBef>
              <a:buClr>
                <a:srgbClr val="D41B2B"/>
              </a:buClr>
              <a:buSzPts val="2100"/>
              <a:buFont typeface="Wingdings" pitchFamily="2" charset="2"/>
              <a:buChar char="v"/>
            </a:pPr>
            <a:r>
              <a:rPr lang="en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It also maintains the constraints on end-to-end throughput and per-hop detection error probability (DEP)</a:t>
            </a:r>
            <a:endParaRPr sz="28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endParaRPr sz="20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7" name="Google Shape;231;p22">
            <a:extLst>
              <a:ext uri="{FF2B5EF4-FFF2-40B4-BE49-F238E27FC236}">
                <a16:creationId xmlns:a16="http://schemas.microsoft.com/office/drawing/2014/main" id="{04B1F125-9845-C622-0F87-BEB6DBCBBE1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06884" y="4194134"/>
            <a:ext cx="5178235" cy="204693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232;p22">
            <a:extLst>
              <a:ext uri="{FF2B5EF4-FFF2-40B4-BE49-F238E27FC236}">
                <a16:creationId xmlns:a16="http://schemas.microsoft.com/office/drawing/2014/main" id="{F0DB01D5-0031-3752-594B-0518536DB66E}"/>
              </a:ext>
            </a:extLst>
          </p:cNvPr>
          <p:cNvSpPr txBox="1"/>
          <p:nvPr/>
        </p:nvSpPr>
        <p:spPr>
          <a:xfrm>
            <a:off x="7054303" y="3583228"/>
            <a:ext cx="4379089" cy="677068"/>
          </a:xfrm>
          <a:prstGeom prst="rect">
            <a:avLst/>
          </a:prstGeom>
          <a:noFill/>
          <a:ln w="38100" cap="flat" cmpd="sng">
            <a:solidFill>
              <a:srgbClr val="079FD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End-to-end transmit power</a:t>
            </a:r>
            <a:endParaRPr sz="28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9" name="Google Shape;233;p22">
            <a:extLst>
              <a:ext uri="{FF2B5EF4-FFF2-40B4-BE49-F238E27FC236}">
                <a16:creationId xmlns:a16="http://schemas.microsoft.com/office/drawing/2014/main" id="{C1FB531E-9F36-09D1-F745-30A327720CEF}"/>
              </a:ext>
            </a:extLst>
          </p:cNvPr>
          <p:cNvSpPr txBox="1"/>
          <p:nvPr/>
        </p:nvSpPr>
        <p:spPr>
          <a:xfrm>
            <a:off x="9138732" y="4564867"/>
            <a:ext cx="2294659" cy="677068"/>
          </a:xfrm>
          <a:prstGeom prst="rect">
            <a:avLst/>
          </a:prstGeom>
          <a:noFill/>
          <a:ln w="38100" cap="flat" cmpd="sng">
            <a:solidFill>
              <a:srgbClr val="079FD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Per-hop DEP</a:t>
            </a:r>
            <a:endParaRPr sz="28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11" name="Google Shape;235;p22">
            <a:extLst>
              <a:ext uri="{FF2B5EF4-FFF2-40B4-BE49-F238E27FC236}">
                <a16:creationId xmlns:a16="http://schemas.microsoft.com/office/drawing/2014/main" id="{3628F429-53DE-F900-5B54-2DB99A15FB83}"/>
              </a:ext>
            </a:extLst>
          </p:cNvPr>
          <p:cNvCxnSpPr>
            <a:cxnSpLocks/>
            <a:stCxn id="14" idx="0"/>
            <a:endCxn id="8" idx="1"/>
          </p:cNvCxnSpPr>
          <p:nvPr/>
        </p:nvCxnSpPr>
        <p:spPr>
          <a:xfrm rot="5400000" flipH="1" flipV="1">
            <a:off x="6270307" y="3410138"/>
            <a:ext cx="272372" cy="1295620"/>
          </a:xfrm>
          <a:prstGeom prst="bentConnector2">
            <a:avLst/>
          </a:prstGeom>
          <a:noFill/>
          <a:ln w="38100" cap="flat" cmpd="sng">
            <a:solidFill>
              <a:srgbClr val="079FD7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2" name="Google Shape;236;p22">
            <a:extLst>
              <a:ext uri="{FF2B5EF4-FFF2-40B4-BE49-F238E27FC236}">
                <a16:creationId xmlns:a16="http://schemas.microsoft.com/office/drawing/2014/main" id="{B0F80CC1-1AAA-87EA-75C8-C85FF85B3710}"/>
              </a:ext>
            </a:extLst>
          </p:cNvPr>
          <p:cNvCxnSpPr>
            <a:cxnSpLocks/>
            <a:stCxn id="15" idx="0"/>
            <a:endCxn id="9" idx="1"/>
          </p:cNvCxnSpPr>
          <p:nvPr/>
        </p:nvCxnSpPr>
        <p:spPr>
          <a:xfrm rot="5400000" flipH="1" flipV="1">
            <a:off x="7437599" y="3320535"/>
            <a:ext cx="118266" cy="3283999"/>
          </a:xfrm>
          <a:prstGeom prst="bentConnector2">
            <a:avLst/>
          </a:prstGeom>
          <a:noFill/>
          <a:ln w="38100" cap="flat" cmpd="sng">
            <a:solidFill>
              <a:srgbClr val="079FD7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3" name="Google Shape;238;p22">
            <a:extLst>
              <a:ext uri="{FF2B5EF4-FFF2-40B4-BE49-F238E27FC236}">
                <a16:creationId xmlns:a16="http://schemas.microsoft.com/office/drawing/2014/main" id="{C183D1CC-E2A2-68BA-1472-4FAB123EA69B}"/>
              </a:ext>
            </a:extLst>
          </p:cNvPr>
          <p:cNvCxnSpPr>
            <a:cxnSpLocks/>
            <a:stCxn id="26" idx="3"/>
            <a:endCxn id="17" idx="1"/>
          </p:cNvCxnSpPr>
          <p:nvPr/>
        </p:nvCxnSpPr>
        <p:spPr>
          <a:xfrm>
            <a:off x="3987785" y="5699977"/>
            <a:ext cx="1295648" cy="246202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rgbClr val="079FD7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4" name="Google Shape;240;p22">
            <a:extLst>
              <a:ext uri="{FF2B5EF4-FFF2-40B4-BE49-F238E27FC236}">
                <a16:creationId xmlns:a16="http://schemas.microsoft.com/office/drawing/2014/main" id="{023FD161-09DB-81B8-9439-79E09398EB98}"/>
              </a:ext>
            </a:extLst>
          </p:cNvPr>
          <p:cNvSpPr txBox="1"/>
          <p:nvPr/>
        </p:nvSpPr>
        <p:spPr>
          <a:xfrm>
            <a:off x="5190733" y="4194134"/>
            <a:ext cx="1135900" cy="553957"/>
          </a:xfrm>
          <a:prstGeom prst="rect">
            <a:avLst/>
          </a:prstGeom>
          <a:noFill/>
          <a:ln w="38100" cap="flat" cmpd="sng">
            <a:solidFill>
              <a:srgbClr val="079FD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endParaRPr sz="20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5" name="Google Shape;237;p22">
            <a:extLst>
              <a:ext uri="{FF2B5EF4-FFF2-40B4-BE49-F238E27FC236}">
                <a16:creationId xmlns:a16="http://schemas.microsoft.com/office/drawing/2014/main" id="{B71DC27F-6612-B118-4515-7403E17BAFF6}"/>
              </a:ext>
            </a:extLst>
          </p:cNvPr>
          <p:cNvSpPr txBox="1"/>
          <p:nvPr/>
        </p:nvSpPr>
        <p:spPr>
          <a:xfrm>
            <a:off x="5190733" y="5021667"/>
            <a:ext cx="1328000" cy="553957"/>
          </a:xfrm>
          <a:prstGeom prst="rect">
            <a:avLst/>
          </a:prstGeom>
          <a:noFill/>
          <a:ln w="38100" cap="flat" cmpd="sng">
            <a:solidFill>
              <a:srgbClr val="079FD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endParaRPr sz="20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7" name="Google Shape;239;p22">
            <a:extLst>
              <a:ext uri="{FF2B5EF4-FFF2-40B4-BE49-F238E27FC236}">
                <a16:creationId xmlns:a16="http://schemas.microsoft.com/office/drawing/2014/main" id="{4885CDB2-83D6-3FFD-C0BF-D118C3DAB052}"/>
              </a:ext>
            </a:extLst>
          </p:cNvPr>
          <p:cNvSpPr txBox="1"/>
          <p:nvPr/>
        </p:nvSpPr>
        <p:spPr>
          <a:xfrm>
            <a:off x="5283433" y="5669200"/>
            <a:ext cx="1043200" cy="553957"/>
          </a:xfrm>
          <a:prstGeom prst="rect">
            <a:avLst/>
          </a:prstGeom>
          <a:noFill/>
          <a:ln w="38100" cap="flat" cmpd="sng">
            <a:solidFill>
              <a:srgbClr val="079FD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endParaRPr sz="20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9" name="Parallelogram 18">
            <a:extLst>
              <a:ext uri="{FF2B5EF4-FFF2-40B4-BE49-F238E27FC236}">
                <a16:creationId xmlns:a16="http://schemas.microsoft.com/office/drawing/2014/main" id="{FC054771-7559-C842-E38C-BCFE2067D1A1}"/>
              </a:ext>
            </a:extLst>
          </p:cNvPr>
          <p:cNvSpPr/>
          <p:nvPr/>
        </p:nvSpPr>
        <p:spPr>
          <a:xfrm>
            <a:off x="3138022" y="305037"/>
            <a:ext cx="5915956" cy="720652"/>
          </a:xfrm>
          <a:prstGeom prst="parallelogram">
            <a:avLst>
              <a:gd name="adj" fmla="val 41000"/>
            </a:avLst>
          </a:prstGeom>
          <a:solidFill>
            <a:srgbClr val="DDF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dk1"/>
                </a:solidFill>
                <a:latin typeface="+mj-lt"/>
                <a:ea typeface="Helvetica Neue"/>
                <a:cs typeface="Helvetica Neue"/>
                <a:sym typeface="Helvetica Neue"/>
              </a:rPr>
              <a:t>DEER Overview</a:t>
            </a:r>
            <a:endParaRPr lang="en-US" sz="3200" dirty="0">
              <a:solidFill>
                <a:schemeClr val="dk1"/>
              </a:solidFill>
              <a:latin typeface="+mj-lt"/>
              <a:ea typeface="Gill Sans"/>
              <a:cs typeface="Gill Sans"/>
              <a:sym typeface="Gill San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4AD9185-2A80-1FDC-7647-AB0EFD27D80C}"/>
              </a:ext>
            </a:extLst>
          </p:cNvPr>
          <p:cNvSpPr txBox="1"/>
          <p:nvPr/>
        </p:nvSpPr>
        <p:spPr>
          <a:xfrm>
            <a:off x="444827" y="5438367"/>
            <a:ext cx="3542958" cy="52322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End-to-end throughput</a:t>
            </a:r>
          </a:p>
        </p:txBody>
      </p:sp>
    </p:spTree>
    <p:extLst>
      <p:ext uri="{BB962C8B-B14F-4D97-AF65-F5344CB8AC3E}">
        <p14:creationId xmlns:p14="http://schemas.microsoft.com/office/powerpoint/2010/main" val="3710875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>
          <a:extLst>
            <a:ext uri="{FF2B5EF4-FFF2-40B4-BE49-F238E27FC236}">
              <a16:creationId xmlns:a16="http://schemas.microsoft.com/office/drawing/2014/main" id="{940BF715-58E0-E89A-20D9-4065994971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arallelogram 18">
            <a:extLst>
              <a:ext uri="{FF2B5EF4-FFF2-40B4-BE49-F238E27FC236}">
                <a16:creationId xmlns:a16="http://schemas.microsoft.com/office/drawing/2014/main" id="{867479C1-D58D-6317-B8AE-68D389C1BF19}"/>
              </a:ext>
            </a:extLst>
          </p:cNvPr>
          <p:cNvSpPr/>
          <p:nvPr/>
        </p:nvSpPr>
        <p:spPr>
          <a:xfrm>
            <a:off x="3138022" y="305037"/>
            <a:ext cx="5915956" cy="720652"/>
          </a:xfrm>
          <a:prstGeom prst="parallelogram">
            <a:avLst>
              <a:gd name="adj" fmla="val 41000"/>
            </a:avLst>
          </a:prstGeom>
          <a:solidFill>
            <a:srgbClr val="DDF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dk1"/>
                </a:solidFill>
                <a:latin typeface="+mj-lt"/>
                <a:ea typeface="Helvetica Neue"/>
                <a:cs typeface="Helvetica Neue"/>
                <a:sym typeface="Helvetica Neue"/>
              </a:rPr>
              <a:t>Signal Model</a:t>
            </a:r>
            <a:endParaRPr lang="en-US" sz="3200" dirty="0">
              <a:solidFill>
                <a:schemeClr val="dk1"/>
              </a:solidFill>
              <a:latin typeface="+mj-lt"/>
              <a:ea typeface="Gill Sans"/>
              <a:cs typeface="Gill Sans"/>
              <a:sym typeface="Gill Sans"/>
            </a:endParaRPr>
          </a:p>
        </p:txBody>
      </p:sp>
      <p:sp>
        <p:nvSpPr>
          <p:cNvPr id="31" name="Google Shape;253;p24">
            <a:extLst>
              <a:ext uri="{FF2B5EF4-FFF2-40B4-BE49-F238E27FC236}">
                <a16:creationId xmlns:a16="http://schemas.microsoft.com/office/drawing/2014/main" id="{5F8B63EB-7387-4BEC-8CCE-22634D4B983E}"/>
              </a:ext>
            </a:extLst>
          </p:cNvPr>
          <p:cNvSpPr txBox="1"/>
          <p:nvPr/>
        </p:nvSpPr>
        <p:spPr>
          <a:xfrm>
            <a:off x="-582732" y="1188429"/>
            <a:ext cx="12192000" cy="1066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marL="1219170">
              <a:lnSpc>
                <a:spcPct val="120000"/>
              </a:lnSpc>
            </a:pPr>
            <a:r>
              <a:rPr lang="en" sz="2800" dirty="0">
                <a:latin typeface="Gill Sans" panose="020B0502020104020203" pitchFamily="34" charset="-79"/>
                <a:ea typeface="Gill Sans"/>
                <a:cs typeface="Gill Sans" panose="020B0502020104020203" pitchFamily="34" charset="-79"/>
                <a:sym typeface="Gill Sans"/>
              </a:rPr>
              <a:t>Signal is transmitted from Transmitter T</a:t>
            </a:r>
            <a:r>
              <a:rPr lang="en" sz="2800" baseline="-25000" dirty="0">
                <a:latin typeface="Gill Sans" panose="020B0502020104020203" pitchFamily="34" charset="-79"/>
                <a:ea typeface="Gill Sans"/>
                <a:cs typeface="Gill Sans" panose="020B0502020104020203" pitchFamily="34" charset="-79"/>
                <a:sym typeface="Gill Sans"/>
              </a:rPr>
              <a:t>h</a:t>
            </a:r>
            <a:r>
              <a:rPr lang="en" sz="2800" dirty="0">
                <a:latin typeface="Gill Sans" panose="020B0502020104020203" pitchFamily="34" charset="-79"/>
                <a:ea typeface="Gill Sans"/>
                <a:cs typeface="Gill Sans" panose="020B0502020104020203" pitchFamily="34" charset="-79"/>
                <a:sym typeface="Gill Sans"/>
              </a:rPr>
              <a:t> to Receiver R</a:t>
            </a:r>
            <a:r>
              <a:rPr lang="en" sz="2800" baseline="-25000" dirty="0">
                <a:latin typeface="Gill Sans" panose="020B0502020104020203" pitchFamily="34" charset="-79"/>
                <a:ea typeface="Gill Sans"/>
                <a:cs typeface="Gill Sans" panose="020B0502020104020203" pitchFamily="34" charset="-79"/>
                <a:sym typeface="Gill Sans"/>
              </a:rPr>
              <a:t>h</a:t>
            </a:r>
            <a:r>
              <a:rPr lang="en" sz="2800" dirty="0">
                <a:latin typeface="Gill Sans" panose="020B0502020104020203" pitchFamily="34" charset="-79"/>
                <a:ea typeface="Gill Sans"/>
                <a:cs typeface="Gill Sans" panose="020B0502020104020203" pitchFamily="34" charset="-79"/>
                <a:sym typeface="Gill Sans"/>
              </a:rPr>
              <a:t> for the hop h of the whole route </a:t>
            </a:r>
            <a:r>
              <a:rPr lang="en" sz="28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ψ</a:t>
            </a:r>
            <a:r>
              <a:rPr lang="en" sz="2800" dirty="0">
                <a:latin typeface="Gill Sans" panose="020B0502020104020203" pitchFamily="34" charset="-79"/>
                <a:ea typeface="Gill Sans"/>
                <a:cs typeface="Gill Sans" panose="020B0502020104020203" pitchFamily="34" charset="-79"/>
                <a:sym typeface="Gill Sans"/>
              </a:rPr>
              <a:t>  where Willie W is the adversary. Here </a:t>
            </a:r>
            <a:r>
              <a:rPr lang="en" sz="2800" dirty="0" err="1">
                <a:latin typeface="Gill Sans" panose="020B0502020104020203" pitchFamily="34" charset="-79"/>
                <a:ea typeface="Gill Sans"/>
                <a:cs typeface="Gill Sans" panose="020B0502020104020203" pitchFamily="34" charset="-79"/>
                <a:sym typeface="Gill Sans"/>
              </a:rPr>
              <a:t>m</a:t>
            </a:r>
            <a:r>
              <a:rPr lang="en" sz="2800" baseline="30000" dirty="0" err="1">
                <a:latin typeface="Gill Sans" panose="020B0502020104020203" pitchFamily="34" charset="-79"/>
                <a:ea typeface="Gill Sans"/>
                <a:cs typeface="Gill Sans" panose="020B0502020104020203" pitchFamily="34" charset="-79"/>
                <a:sym typeface="Gill Sans"/>
              </a:rPr>
              <a:t>k</a:t>
            </a:r>
            <a:r>
              <a:rPr lang="en" sz="2800" baseline="-25000" dirty="0">
                <a:latin typeface="Gill Sans" panose="020B0502020104020203" pitchFamily="34" charset="-79"/>
                <a:ea typeface="Gill Sans"/>
                <a:cs typeface="Gill Sans" panose="020B0502020104020203" pitchFamily="34" charset="-79"/>
                <a:sym typeface="Gill Sans"/>
              </a:rPr>
              <a:t>  </a:t>
            </a:r>
            <a:r>
              <a:rPr lang="en" sz="2800" dirty="0">
                <a:latin typeface="Gill Sans" panose="020B0502020104020203" pitchFamily="34" charset="-79"/>
                <a:ea typeface="Gill Sans"/>
                <a:cs typeface="Gill Sans" panose="020B0502020104020203" pitchFamily="34" charset="-79"/>
                <a:sym typeface="Gill Sans"/>
              </a:rPr>
              <a:t>= { m</a:t>
            </a:r>
            <a:r>
              <a:rPr lang="en" sz="2800" baseline="30000" dirty="0">
                <a:latin typeface="Gill Sans" panose="020B0502020104020203" pitchFamily="34" charset="-79"/>
                <a:ea typeface="Gill Sans"/>
                <a:cs typeface="Gill Sans" panose="020B0502020104020203" pitchFamily="34" charset="-79"/>
                <a:sym typeface="Gill Sans"/>
              </a:rPr>
              <a:t>1</a:t>
            </a:r>
            <a:r>
              <a:rPr lang="en" sz="2800" baseline="-25000" dirty="0">
                <a:latin typeface="Gill Sans" panose="020B0502020104020203" pitchFamily="34" charset="-79"/>
                <a:ea typeface="Gill Sans"/>
                <a:cs typeface="Gill Sans" panose="020B0502020104020203" pitchFamily="34" charset="-79"/>
                <a:sym typeface="Gill Sans"/>
              </a:rPr>
              <a:t> ,</a:t>
            </a:r>
            <a:r>
              <a:rPr lang="en" sz="2800" dirty="0">
                <a:latin typeface="Gill Sans" panose="020B0502020104020203" pitchFamily="34" charset="-79"/>
                <a:ea typeface="Gill Sans"/>
                <a:cs typeface="Gill Sans" panose="020B0502020104020203" pitchFamily="34" charset="-79"/>
                <a:sym typeface="Gill Sans"/>
              </a:rPr>
              <a:t> m</a:t>
            </a:r>
            <a:r>
              <a:rPr lang="en" sz="2800" baseline="30000" dirty="0">
                <a:latin typeface="Gill Sans" panose="020B0502020104020203" pitchFamily="34" charset="-79"/>
                <a:ea typeface="Gill Sans"/>
                <a:cs typeface="Gill Sans" panose="020B0502020104020203" pitchFamily="34" charset="-79"/>
                <a:sym typeface="Gill Sans"/>
              </a:rPr>
              <a:t>2</a:t>
            </a:r>
            <a:r>
              <a:rPr lang="en" sz="2800" dirty="0">
                <a:latin typeface="Gill Sans" panose="020B0502020104020203" pitchFamily="34" charset="-79"/>
                <a:ea typeface="Gill Sans"/>
                <a:cs typeface="Gill Sans" panose="020B0502020104020203" pitchFamily="34" charset="-79"/>
                <a:sym typeface="Gill Sans"/>
              </a:rPr>
              <a:t>}</a:t>
            </a:r>
            <a:endParaRPr lang="en" sz="2800" dirty="0">
              <a:solidFill>
                <a:schemeClr val="dk1"/>
              </a:solidFill>
              <a:latin typeface="Gill Sans" panose="020B0502020104020203" pitchFamily="34" charset="-79"/>
              <a:ea typeface="Gill Sans"/>
              <a:cs typeface="Gill Sans" panose="020B0502020104020203" pitchFamily="34" charset="-79"/>
              <a:sym typeface="Gill Sans"/>
            </a:endParaRPr>
          </a:p>
          <a:p>
            <a:pPr marL="1219170">
              <a:lnSpc>
                <a:spcPct val="120000"/>
              </a:lnSpc>
            </a:pPr>
            <a:r>
              <a:rPr lang="en" sz="2400" baseline="-25000" dirty="0"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 sz="2400" dirty="0">
              <a:latin typeface="Gill Sans"/>
              <a:ea typeface="Gill Sans"/>
              <a:cs typeface="Gill Sans"/>
              <a:sym typeface="Gill Sans"/>
            </a:endParaRPr>
          </a:p>
          <a:p>
            <a:pPr marL="1219170">
              <a:lnSpc>
                <a:spcPct val="120000"/>
              </a:lnSpc>
              <a:buSzPts val="1800"/>
            </a:pPr>
            <a:endParaRPr sz="2400" baseline="-250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1219170">
              <a:lnSpc>
                <a:spcPct val="120000"/>
              </a:lnSpc>
              <a:buSzPts val="1800"/>
            </a:pPr>
            <a:endParaRPr sz="2400" baseline="-250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1219170">
              <a:lnSpc>
                <a:spcPct val="120000"/>
              </a:lnSpc>
              <a:buSzPts val="1800"/>
            </a:pPr>
            <a:endParaRPr sz="24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>
              <a:lnSpc>
                <a:spcPct val="120000"/>
              </a:lnSpc>
              <a:buSzPts val="1800"/>
            </a:pPr>
            <a:endParaRPr sz="2400" dirty="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8466">
              <a:lnSpc>
                <a:spcPct val="120000"/>
              </a:lnSpc>
              <a:buSzPts val="1800"/>
            </a:pPr>
            <a:endParaRPr sz="2400" dirty="0">
              <a:latin typeface="Gill Sans"/>
              <a:ea typeface="Gill Sans"/>
              <a:cs typeface="Gill Sans"/>
              <a:sym typeface="Gill Sans"/>
            </a:endParaRPr>
          </a:p>
          <a:p>
            <a:pPr>
              <a:lnSpc>
                <a:spcPct val="120000"/>
              </a:lnSpc>
              <a:buSzPts val="1800"/>
            </a:pPr>
            <a:endParaRPr sz="2400" b="1" dirty="0">
              <a:latin typeface="Gill Sans"/>
              <a:ea typeface="Gill Sans"/>
              <a:cs typeface="Gill Sans"/>
              <a:sym typeface="Gill Sans"/>
            </a:endParaRPr>
          </a:p>
          <a:p>
            <a:pPr marL="914377">
              <a:lnSpc>
                <a:spcPct val="120000"/>
              </a:lnSpc>
              <a:buSzPts val="1800"/>
            </a:pPr>
            <a:endParaRPr sz="2400" dirty="0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2" name="Google Shape;254;p24">
            <a:extLst>
              <a:ext uri="{FF2B5EF4-FFF2-40B4-BE49-F238E27FC236}">
                <a16:creationId xmlns:a16="http://schemas.microsoft.com/office/drawing/2014/main" id="{B507C8E4-6263-AF4F-3BE5-DFFB04537D70}"/>
              </a:ext>
            </a:extLst>
          </p:cNvPr>
          <p:cNvSpPr txBox="1"/>
          <p:nvPr/>
        </p:nvSpPr>
        <p:spPr>
          <a:xfrm>
            <a:off x="1206337" y="5658547"/>
            <a:ext cx="2068800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SzPts val="2400"/>
            </a:pPr>
            <a:r>
              <a:rPr lang="en" sz="3200" dirty="0" err="1">
                <a:solidFill>
                  <a:srgbClr val="9900FF"/>
                </a:solidFill>
                <a:latin typeface="Gill Sans"/>
                <a:ea typeface="Gill Sans"/>
                <a:cs typeface="Gill Sans"/>
                <a:sym typeface="Gill Sans"/>
              </a:rPr>
              <a:t>Rcv</a:t>
            </a:r>
            <a:r>
              <a:rPr lang="en" sz="3200" dirty="0">
                <a:solidFill>
                  <a:srgbClr val="9900FF"/>
                </a:solidFill>
                <a:latin typeface="Gill Sans"/>
                <a:ea typeface="Gill Sans"/>
                <a:cs typeface="Gill Sans"/>
                <a:sym typeface="Gill Sans"/>
              </a:rPr>
              <a:t> signal</a:t>
            </a:r>
            <a:endParaRPr sz="3200" dirty="0">
              <a:solidFill>
                <a:srgbClr val="9900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3" name="Google Shape;255;p24">
            <a:extLst>
              <a:ext uri="{FF2B5EF4-FFF2-40B4-BE49-F238E27FC236}">
                <a16:creationId xmlns:a16="http://schemas.microsoft.com/office/drawing/2014/main" id="{8CD059A5-17AB-F28E-6EA5-A057EA26C64B}"/>
              </a:ext>
            </a:extLst>
          </p:cNvPr>
          <p:cNvSpPr txBox="1"/>
          <p:nvPr/>
        </p:nvSpPr>
        <p:spPr>
          <a:xfrm>
            <a:off x="3526963" y="5659789"/>
            <a:ext cx="2068800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buSzPts val="2400"/>
            </a:pPr>
            <a:r>
              <a:rPr lang="en" sz="3200" dirty="0">
                <a:solidFill>
                  <a:srgbClr val="6AA84F"/>
                </a:solidFill>
                <a:latin typeface="Gill Sans"/>
                <a:ea typeface="Gill Sans"/>
                <a:cs typeface="Gill Sans"/>
                <a:sym typeface="Gill Sans"/>
              </a:rPr>
              <a:t>Tx Power</a:t>
            </a:r>
            <a:endParaRPr sz="3200" dirty="0">
              <a:solidFill>
                <a:srgbClr val="6AA84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4" name="Google Shape;256;p24">
            <a:extLst>
              <a:ext uri="{FF2B5EF4-FFF2-40B4-BE49-F238E27FC236}">
                <a16:creationId xmlns:a16="http://schemas.microsoft.com/office/drawing/2014/main" id="{C8A3D863-40E8-64F9-CAB8-D7E8D0A2D48D}"/>
              </a:ext>
            </a:extLst>
          </p:cNvPr>
          <p:cNvSpPr txBox="1"/>
          <p:nvPr/>
        </p:nvSpPr>
        <p:spPr>
          <a:xfrm>
            <a:off x="7166585" y="5710575"/>
            <a:ext cx="1406000" cy="656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buSzPts val="2000"/>
            </a:pPr>
            <a:r>
              <a:rPr lang="en" sz="2667" dirty="0">
                <a:solidFill>
                  <a:srgbClr val="0000FF"/>
                </a:solidFill>
                <a:latin typeface="Gill Sans"/>
                <a:ea typeface="Gill Sans"/>
                <a:cs typeface="Gill Sans"/>
                <a:sym typeface="Gill Sans"/>
              </a:rPr>
              <a:t>Tx data</a:t>
            </a:r>
            <a:endParaRPr sz="2667" dirty="0">
              <a:solidFill>
                <a:srgbClr val="0000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5" name="Google Shape;257;p24">
            <a:extLst>
              <a:ext uri="{FF2B5EF4-FFF2-40B4-BE49-F238E27FC236}">
                <a16:creationId xmlns:a16="http://schemas.microsoft.com/office/drawing/2014/main" id="{4A261FC3-EE1B-9687-4A47-46021493A8F2}"/>
              </a:ext>
            </a:extLst>
          </p:cNvPr>
          <p:cNvSpPr txBox="1"/>
          <p:nvPr/>
        </p:nvSpPr>
        <p:spPr>
          <a:xfrm>
            <a:off x="8677483" y="5750596"/>
            <a:ext cx="2214752" cy="656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buSzPts val="2000"/>
            </a:pPr>
            <a:r>
              <a:rPr lang="en" sz="2667" dirty="0">
                <a:solidFill>
                  <a:srgbClr val="B45F06"/>
                </a:solidFill>
                <a:latin typeface="Gill Sans"/>
                <a:ea typeface="Gill Sans"/>
                <a:cs typeface="Gill Sans"/>
                <a:sym typeface="Gill Sans"/>
              </a:rPr>
              <a:t>AWGN noise</a:t>
            </a:r>
            <a:endParaRPr sz="2667" dirty="0">
              <a:solidFill>
                <a:srgbClr val="B45F06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7" name="Google Shape;259;p24">
            <a:extLst>
              <a:ext uri="{FF2B5EF4-FFF2-40B4-BE49-F238E27FC236}">
                <a16:creationId xmlns:a16="http://schemas.microsoft.com/office/drawing/2014/main" id="{FC832F5A-0D69-B0AC-8B39-48FE24ED734D}"/>
              </a:ext>
            </a:extLst>
          </p:cNvPr>
          <p:cNvSpPr txBox="1"/>
          <p:nvPr/>
        </p:nvSpPr>
        <p:spPr>
          <a:xfrm>
            <a:off x="5439287" y="5669571"/>
            <a:ext cx="1622400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buSzPts val="2400"/>
            </a:pPr>
            <a:r>
              <a:rPr lang="en" sz="3200">
                <a:solidFill>
                  <a:srgbClr val="00B0F0"/>
                </a:solidFill>
                <a:latin typeface="Gill Sans"/>
                <a:ea typeface="Gill Sans"/>
                <a:cs typeface="Gill Sans"/>
                <a:sym typeface="Gill Sans"/>
              </a:rPr>
              <a:t>Channel</a:t>
            </a:r>
            <a:endParaRPr sz="3200">
              <a:solidFill>
                <a:srgbClr val="00B0F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38" name="Google Shape;260;p24">
            <a:extLst>
              <a:ext uri="{FF2B5EF4-FFF2-40B4-BE49-F238E27FC236}">
                <a16:creationId xmlns:a16="http://schemas.microsoft.com/office/drawing/2014/main" id="{D877D64B-5EC9-65FD-6734-F897B565192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50692"/>
          <a:stretch/>
        </p:blipFill>
        <p:spPr>
          <a:xfrm>
            <a:off x="1206337" y="2527755"/>
            <a:ext cx="9512481" cy="12041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261;p24">
            <a:extLst>
              <a:ext uri="{FF2B5EF4-FFF2-40B4-BE49-F238E27FC236}">
                <a16:creationId xmlns:a16="http://schemas.microsoft.com/office/drawing/2014/main" id="{58382B6E-5296-C778-C92F-515B4BD1AF0A}"/>
              </a:ext>
            </a:extLst>
          </p:cNvPr>
          <p:cNvSpPr/>
          <p:nvPr/>
        </p:nvSpPr>
        <p:spPr>
          <a:xfrm>
            <a:off x="1319937" y="2710357"/>
            <a:ext cx="2068800" cy="1140400"/>
          </a:xfrm>
          <a:prstGeom prst="rect">
            <a:avLst/>
          </a:prstGeom>
          <a:noFill/>
          <a:ln w="38100" cap="flat" cmpd="sng">
            <a:solidFill>
              <a:srgbClr val="99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SzPts val="1400"/>
            </a:pPr>
            <a:endParaRPr sz="1867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0" name="Google Shape;262;p24">
            <a:extLst>
              <a:ext uri="{FF2B5EF4-FFF2-40B4-BE49-F238E27FC236}">
                <a16:creationId xmlns:a16="http://schemas.microsoft.com/office/drawing/2014/main" id="{DD8EBCCB-E884-4883-A20F-57800FC073A2}"/>
              </a:ext>
            </a:extLst>
          </p:cNvPr>
          <p:cNvSpPr/>
          <p:nvPr/>
        </p:nvSpPr>
        <p:spPr>
          <a:xfrm>
            <a:off x="4236068" y="2650695"/>
            <a:ext cx="1277200" cy="916000"/>
          </a:xfrm>
          <a:prstGeom prst="rect">
            <a:avLst/>
          </a:prstGeom>
          <a:noFill/>
          <a:ln w="38100" cap="flat" cmpd="sng">
            <a:solidFill>
              <a:srgbClr val="6AA8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SzPts val="1400"/>
            </a:pPr>
            <a:endParaRPr sz="1867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1" name="Google Shape;263;p24">
            <a:extLst>
              <a:ext uri="{FF2B5EF4-FFF2-40B4-BE49-F238E27FC236}">
                <a16:creationId xmlns:a16="http://schemas.microsoft.com/office/drawing/2014/main" id="{D7C72837-A0D6-D05D-3854-CA3002215AC2}"/>
              </a:ext>
            </a:extLst>
          </p:cNvPr>
          <p:cNvSpPr/>
          <p:nvPr/>
        </p:nvSpPr>
        <p:spPr>
          <a:xfrm>
            <a:off x="6760156" y="2927232"/>
            <a:ext cx="1085200" cy="753200"/>
          </a:xfrm>
          <a:prstGeom prst="rect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SzPts val="1400"/>
            </a:pPr>
            <a:endParaRPr sz="1867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2" name="Google Shape;264;p24">
            <a:extLst>
              <a:ext uri="{FF2B5EF4-FFF2-40B4-BE49-F238E27FC236}">
                <a16:creationId xmlns:a16="http://schemas.microsoft.com/office/drawing/2014/main" id="{D91E5226-65F2-99AC-3FD3-563C1A124E2A}"/>
              </a:ext>
            </a:extLst>
          </p:cNvPr>
          <p:cNvSpPr/>
          <p:nvPr/>
        </p:nvSpPr>
        <p:spPr>
          <a:xfrm>
            <a:off x="8500250" y="2710371"/>
            <a:ext cx="2068800" cy="1028400"/>
          </a:xfrm>
          <a:prstGeom prst="rect">
            <a:avLst/>
          </a:prstGeom>
          <a:noFill/>
          <a:ln w="38100" cap="flat" cmpd="sng">
            <a:solidFill>
              <a:srgbClr val="B45F0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SzPts val="1400"/>
            </a:pPr>
            <a:endParaRPr sz="1867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3" name="Google Shape;265;p24">
            <a:extLst>
              <a:ext uri="{FF2B5EF4-FFF2-40B4-BE49-F238E27FC236}">
                <a16:creationId xmlns:a16="http://schemas.microsoft.com/office/drawing/2014/main" id="{090884FB-90C8-5BD3-45F8-CDB7D5065365}"/>
              </a:ext>
            </a:extLst>
          </p:cNvPr>
          <p:cNvSpPr/>
          <p:nvPr/>
        </p:nvSpPr>
        <p:spPr>
          <a:xfrm>
            <a:off x="5465858" y="2760989"/>
            <a:ext cx="1315200" cy="934400"/>
          </a:xfrm>
          <a:prstGeom prst="rect">
            <a:avLst/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SzPts val="1400"/>
            </a:pPr>
            <a:endParaRPr sz="1867"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44" name="Google Shape;266;p24">
            <a:extLst>
              <a:ext uri="{FF2B5EF4-FFF2-40B4-BE49-F238E27FC236}">
                <a16:creationId xmlns:a16="http://schemas.microsoft.com/office/drawing/2014/main" id="{CC07FFBD-849A-CFD7-A48E-31880517355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49175" b="4123"/>
          <a:stretch/>
        </p:blipFill>
        <p:spPr>
          <a:xfrm>
            <a:off x="1206350" y="4128038"/>
            <a:ext cx="10043811" cy="1204100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267;p24">
            <a:extLst>
              <a:ext uri="{FF2B5EF4-FFF2-40B4-BE49-F238E27FC236}">
                <a16:creationId xmlns:a16="http://schemas.microsoft.com/office/drawing/2014/main" id="{701C2FD3-E004-854C-3BE6-FCF78ED188E3}"/>
              </a:ext>
            </a:extLst>
          </p:cNvPr>
          <p:cNvSpPr/>
          <p:nvPr/>
        </p:nvSpPr>
        <p:spPr>
          <a:xfrm>
            <a:off x="1363244" y="4250351"/>
            <a:ext cx="2068800" cy="1140400"/>
          </a:xfrm>
          <a:prstGeom prst="rect">
            <a:avLst/>
          </a:prstGeom>
          <a:noFill/>
          <a:ln w="38100" cap="flat" cmpd="sng">
            <a:solidFill>
              <a:srgbClr val="99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SzPts val="1400"/>
            </a:pPr>
            <a:endParaRPr sz="1867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6" name="Google Shape;268;p24">
            <a:extLst>
              <a:ext uri="{FF2B5EF4-FFF2-40B4-BE49-F238E27FC236}">
                <a16:creationId xmlns:a16="http://schemas.microsoft.com/office/drawing/2014/main" id="{8215FB7B-412A-9319-9236-7528E076C56E}"/>
              </a:ext>
            </a:extLst>
          </p:cNvPr>
          <p:cNvSpPr/>
          <p:nvPr/>
        </p:nvSpPr>
        <p:spPr>
          <a:xfrm>
            <a:off x="4318404" y="4186621"/>
            <a:ext cx="1277200" cy="916000"/>
          </a:xfrm>
          <a:prstGeom prst="rect">
            <a:avLst/>
          </a:prstGeom>
          <a:noFill/>
          <a:ln w="38100" cap="flat" cmpd="sng">
            <a:solidFill>
              <a:srgbClr val="6AA8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SzPts val="1400"/>
            </a:pPr>
            <a:endParaRPr sz="1867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7" name="Google Shape;269;p24">
            <a:extLst>
              <a:ext uri="{FF2B5EF4-FFF2-40B4-BE49-F238E27FC236}">
                <a16:creationId xmlns:a16="http://schemas.microsoft.com/office/drawing/2014/main" id="{629A7B16-445B-B39D-C3C0-877BC9D7BAE5}"/>
              </a:ext>
            </a:extLst>
          </p:cNvPr>
          <p:cNvSpPr/>
          <p:nvPr/>
        </p:nvSpPr>
        <p:spPr>
          <a:xfrm>
            <a:off x="7019169" y="4413289"/>
            <a:ext cx="1085200" cy="753200"/>
          </a:xfrm>
          <a:prstGeom prst="rect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SzPts val="1400"/>
            </a:pPr>
            <a:endParaRPr sz="1867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8" name="Google Shape;270;p24">
            <a:extLst>
              <a:ext uri="{FF2B5EF4-FFF2-40B4-BE49-F238E27FC236}">
                <a16:creationId xmlns:a16="http://schemas.microsoft.com/office/drawing/2014/main" id="{73D521BD-CE0E-8C03-2E5F-061BE0780526}"/>
              </a:ext>
            </a:extLst>
          </p:cNvPr>
          <p:cNvSpPr/>
          <p:nvPr/>
        </p:nvSpPr>
        <p:spPr>
          <a:xfrm>
            <a:off x="8707049" y="4275704"/>
            <a:ext cx="1969600" cy="1028400"/>
          </a:xfrm>
          <a:prstGeom prst="rect">
            <a:avLst/>
          </a:prstGeom>
          <a:noFill/>
          <a:ln w="38100" cap="flat" cmpd="sng">
            <a:solidFill>
              <a:srgbClr val="B45F0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SzPts val="1400"/>
            </a:pPr>
            <a:endParaRPr sz="1867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9" name="Google Shape;271;p24">
            <a:extLst>
              <a:ext uri="{FF2B5EF4-FFF2-40B4-BE49-F238E27FC236}">
                <a16:creationId xmlns:a16="http://schemas.microsoft.com/office/drawing/2014/main" id="{771B0CBA-70D0-E82B-ED8C-AA79124A1DE8}"/>
              </a:ext>
            </a:extLst>
          </p:cNvPr>
          <p:cNvSpPr/>
          <p:nvPr/>
        </p:nvSpPr>
        <p:spPr>
          <a:xfrm>
            <a:off x="5571585" y="4300404"/>
            <a:ext cx="1406000" cy="934400"/>
          </a:xfrm>
          <a:prstGeom prst="rect">
            <a:avLst/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SzPts val="1400"/>
            </a:pPr>
            <a:endParaRPr sz="1867">
              <a:latin typeface="Gill Sans"/>
              <a:ea typeface="Gill Sans"/>
              <a:cs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742495891"/>
      </p:ext>
    </p:extLst>
  </p:cSld>
  <p:clrMapOvr>
    <a:masterClrMapping/>
  </p:clrMapOvr>
</p:sld>
</file>

<file path=ppt/theme/theme1.xml><?xml version="1.0" encoding="utf-8"?>
<a:theme xmlns:a="http://schemas.openxmlformats.org/drawingml/2006/main" name="APPROVED FOR PUBLIC RELEASE">
  <a:themeElements>
    <a:clrScheme name="Custom 10">
      <a:dk1>
        <a:srgbClr val="000000"/>
      </a:dk1>
      <a:lt1>
        <a:srgbClr val="FFFFFF"/>
      </a:lt1>
      <a:dk2>
        <a:srgbClr val="FFDA3D"/>
      </a:dk2>
      <a:lt2>
        <a:srgbClr val="CCCCCC"/>
      </a:lt2>
      <a:accent1>
        <a:srgbClr val="333C33"/>
      </a:accent1>
      <a:accent2>
        <a:srgbClr val="717365"/>
      </a:accent2>
      <a:accent3>
        <a:srgbClr val="BFB8AB"/>
      </a:accent3>
      <a:accent4>
        <a:srgbClr val="B8B9B2"/>
      </a:accent4>
      <a:accent5>
        <a:srgbClr val="DBDCD8"/>
      </a:accent5>
      <a:accent6>
        <a:srgbClr val="333333"/>
      </a:accent6>
      <a:hlink>
        <a:srgbClr val="7F7F7F"/>
      </a:hlink>
      <a:folHlink>
        <a:srgbClr val="BFB8A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4385</TotalTime>
  <Words>936</Words>
  <Application>Microsoft Macintosh PowerPoint</Application>
  <PresentationFormat>Widescreen</PresentationFormat>
  <Paragraphs>184</Paragraphs>
  <Slides>22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Gill Sans</vt:lpstr>
      <vt:lpstr>Noto Sans Symbols</vt:lpstr>
      <vt:lpstr>Wingdings</vt:lpstr>
      <vt:lpstr>APPROVED FOR PUBLIC RELEASE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</vt:lpstr>
      <vt:lpstr>  </vt:lpstr>
      <vt:lpstr> 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MWG</dc:creator>
  <cp:lastModifiedBy>Khandaker Foysal Haque</cp:lastModifiedBy>
  <cp:revision>28</cp:revision>
  <dcterms:created xsi:type="dcterms:W3CDTF">2016-09-22T11:21:33Z</dcterms:created>
  <dcterms:modified xsi:type="dcterms:W3CDTF">2026-08-17T10:05:37Z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3" name="ContentTypeId">
    <vt:lpwstr>0x0101001A0969FC6E8DFC42BDCEF173214DD1A4</vt:lpwstr>
  </property>
  <property fmtid="{D5CDD505-2E9C-101B-9397-08002B2CF9AE}" pid="4" name="WorkflowChangePath">
    <vt:lpwstr>fa62ed53-5d34-4242-83f6-2fedcb8fc24a,5;fa62ed53-5d34-4242-83f6-2fedcb8fc24a,7;fa62ed53-5d34-4242-83f6-2fedcb8fc24a,2;fa62ed53-5d34-4242-83f6-2fedcb8fc24a,4;dfd8c1a5-7e80-402e-bbd4-d70f76979df3,2;dfd8c1a5-7e80-402e-bbd4-d70f76979df3,4;</vt:lpwstr>
  </property>
</Properties>
</file>